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Default Extension="bin" ContentType="application/vnd.openxmlformats-officedocument.oleObject"/>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58" r:id="rId1"/>
  </p:sldMasterIdLst>
  <p:notesMasterIdLst>
    <p:notesMasterId r:id="rId34"/>
  </p:notesMasterIdLst>
  <p:sldIdLst>
    <p:sldId id="402" r:id="rId2"/>
    <p:sldId id="410" r:id="rId3"/>
    <p:sldId id="339" r:id="rId4"/>
    <p:sldId id="397" r:id="rId5"/>
    <p:sldId id="374" r:id="rId6"/>
    <p:sldId id="375" r:id="rId7"/>
    <p:sldId id="399" r:id="rId8"/>
    <p:sldId id="398" r:id="rId9"/>
    <p:sldId id="400" r:id="rId10"/>
    <p:sldId id="401" r:id="rId11"/>
    <p:sldId id="394" r:id="rId12"/>
    <p:sldId id="395" r:id="rId13"/>
    <p:sldId id="376" r:id="rId14"/>
    <p:sldId id="377" r:id="rId15"/>
    <p:sldId id="379" r:id="rId16"/>
    <p:sldId id="381" r:id="rId17"/>
    <p:sldId id="383" r:id="rId18"/>
    <p:sldId id="368" r:id="rId19"/>
    <p:sldId id="384" r:id="rId20"/>
    <p:sldId id="387" r:id="rId21"/>
    <p:sldId id="390" r:id="rId22"/>
    <p:sldId id="389" r:id="rId23"/>
    <p:sldId id="391" r:id="rId24"/>
    <p:sldId id="392" r:id="rId25"/>
    <p:sldId id="388" r:id="rId26"/>
    <p:sldId id="403" r:id="rId27"/>
    <p:sldId id="404" r:id="rId28"/>
    <p:sldId id="405" r:id="rId29"/>
    <p:sldId id="406" r:id="rId30"/>
    <p:sldId id="407" r:id="rId31"/>
    <p:sldId id="408" r:id="rId32"/>
    <p:sldId id="409" r:id="rId33"/>
  </p:sldIdLst>
  <p:sldSz cx="12192000" cy="6858000"/>
  <p:notesSz cx="6858000" cy="9144000"/>
  <p:defaultTex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91" autoAdjust="0"/>
    <p:restoredTop sz="93506" autoAdjust="0"/>
  </p:normalViewPr>
  <p:slideViewPr>
    <p:cSldViewPr snapToGrid="0">
      <p:cViewPr>
        <p:scale>
          <a:sx n="75" d="100"/>
          <a:sy n="75" d="100"/>
        </p:scale>
        <p:origin x="-1044" y="-258"/>
      </p:cViewPr>
      <p:guideLst>
        <p:guide orient="horz" pos="2160"/>
        <p:guide pos="3840"/>
      </p:guideLst>
    </p:cSldViewPr>
  </p:slideViewPr>
  <p:outlineViewPr>
    <p:cViewPr>
      <p:scale>
        <a:sx n="33" d="100"/>
        <a:sy n="33" d="100"/>
      </p:scale>
      <p:origin x="6" y="978"/>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E78ABB95-AC09-46DB-AECE-0E264E558DA7}" type="doc">
      <dgm:prSet loTypeId="urn:microsoft.com/office/officeart/2005/8/layout/list1#1" loCatId="list" qsTypeId="urn:microsoft.com/office/officeart/2005/8/quickstyle/simple4#1" qsCatId="simple" csTypeId="urn:microsoft.com/office/officeart/2005/8/colors/colorful1#1" csCatId="colorful" phldr="1"/>
      <dgm:spPr/>
      <dgm:t>
        <a:bodyPr/>
        <a:lstStyle/>
        <a:p>
          <a:endParaRPr lang="zh-CN" altLang="en-US"/>
        </a:p>
      </dgm:t>
    </dgm:pt>
    <dgm:pt modelId="{CC727628-EB15-44BC-B4A3-1CFB91D672E3}">
      <dgm:prSet custT="1"/>
      <dgm:spPr/>
      <dgm:t>
        <a:bodyPr/>
        <a:lstStyle/>
        <a:p>
          <a:pPr rtl="0"/>
          <a:r>
            <a:rPr lang="en-US" sz="1600" dirty="0" smtClean="0">
              <a:latin typeface="微软雅黑" panose="020B0503020204020204" pitchFamily="34" charset="-122"/>
              <a:ea typeface="微软雅黑" panose="020B0503020204020204" pitchFamily="34" charset="-122"/>
            </a:rPr>
            <a:t>AGV</a:t>
          </a:r>
          <a:r>
            <a:rPr lang="zh-CN" sz="1600" dirty="0" smtClean="0">
              <a:latin typeface="微软雅黑" panose="020B0503020204020204" pitchFamily="34" charset="-122"/>
              <a:ea typeface="微软雅黑" panose="020B0503020204020204" pitchFamily="34" charset="-122"/>
            </a:rPr>
            <a:t>概念</a:t>
          </a:r>
          <a:endParaRPr lang="zh-CN" sz="1600" dirty="0">
            <a:latin typeface="微软雅黑" panose="020B0503020204020204" pitchFamily="34" charset="-122"/>
            <a:ea typeface="微软雅黑" panose="020B0503020204020204" pitchFamily="34" charset="-122"/>
          </a:endParaRPr>
        </a:p>
      </dgm:t>
    </dgm:pt>
    <dgm:pt modelId="{FF8E2E60-4430-4924-A2F2-33FCBA2E08A8}" type="parTrans" cxnId="{6B22E48D-F24B-49F8-9E47-63DBE09C7922}">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E5487B38-D6B4-4FDF-91C4-6AF3255D42A0}" type="sibTrans" cxnId="{6B22E48D-F24B-49F8-9E47-63DBE09C7922}">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3AE6D3FC-D045-4E44-A0A3-4678F252DF3E}">
      <dgm:prSet custT="1"/>
      <dgm:spPr/>
      <dgm:t>
        <a:bodyPr/>
        <a:lstStyle/>
        <a:p>
          <a:pPr rtl="0"/>
          <a:r>
            <a:rPr lang="en-US" sz="1600" dirty="0" smtClean="0">
              <a:latin typeface="微软雅黑" panose="020B0503020204020204" pitchFamily="34" charset="-122"/>
              <a:ea typeface="微软雅黑" panose="020B0503020204020204" pitchFamily="34" charset="-122"/>
            </a:rPr>
            <a:t>AGV</a:t>
          </a:r>
          <a:r>
            <a:rPr lang="zh-CN" sz="1600" dirty="0" smtClean="0">
              <a:latin typeface="微软雅黑" panose="020B0503020204020204" pitchFamily="34" charset="-122"/>
              <a:ea typeface="微软雅黑" panose="020B0503020204020204" pitchFamily="34" charset="-122"/>
            </a:rPr>
            <a:t>自动导引运输车（</a:t>
          </a:r>
          <a:r>
            <a:rPr lang="en-US" sz="1600" dirty="0" smtClean="0">
              <a:latin typeface="微软雅黑" panose="020B0503020204020204" pitchFamily="34" charset="-122"/>
              <a:ea typeface="微软雅黑" panose="020B0503020204020204" pitchFamily="34" charset="-122"/>
            </a:rPr>
            <a:t>Automated Guided Vehicle</a:t>
          </a:r>
          <a:r>
            <a:rPr lang="zh-CN" sz="1600" dirty="0" smtClean="0">
              <a:latin typeface="微软雅黑" panose="020B0503020204020204" pitchFamily="34" charset="-122"/>
              <a:ea typeface="微软雅黑" panose="020B0503020204020204" pitchFamily="34" charset="-122"/>
            </a:rPr>
            <a:t>）是指装备有电磁或光学等自动导引装置，能够沿规定的导引路径行驶，具有安全保护以及各种移载功能的运输车</a:t>
          </a:r>
          <a:endParaRPr lang="zh-CN" sz="1600" dirty="0">
            <a:latin typeface="微软雅黑" panose="020B0503020204020204" pitchFamily="34" charset="-122"/>
            <a:ea typeface="微软雅黑" panose="020B0503020204020204" pitchFamily="34" charset="-122"/>
          </a:endParaRPr>
        </a:p>
      </dgm:t>
    </dgm:pt>
    <dgm:pt modelId="{65669A8C-F925-455B-B8F7-14152C25B35B}" type="parTrans" cxnId="{69A4BA2A-8843-45F0-810D-06B7C9498C24}">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D6D4FB6B-BCE7-4D2D-841F-960AFB6B29E0}" type="sibTrans" cxnId="{69A4BA2A-8843-45F0-810D-06B7C9498C24}">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BCBBBA23-E283-467B-9AE3-B7D963B5A30B}">
      <dgm:prSet custT="1"/>
      <dgm:spPr/>
      <dgm:t>
        <a:bodyPr/>
        <a:lstStyle/>
        <a:p>
          <a:pPr rtl="0"/>
          <a:r>
            <a:rPr lang="en-US" sz="1600" dirty="0" smtClean="0">
              <a:latin typeface="微软雅黑" panose="020B0503020204020204" pitchFamily="34" charset="-122"/>
              <a:ea typeface="微软雅黑" panose="020B0503020204020204" pitchFamily="34" charset="-122"/>
            </a:rPr>
            <a:t>AGV</a:t>
          </a:r>
          <a:r>
            <a:rPr lang="zh-CN" sz="1600" dirty="0" smtClean="0">
              <a:latin typeface="微软雅黑" panose="020B0503020204020204" pitchFamily="34" charset="-122"/>
              <a:ea typeface="微软雅黑" panose="020B0503020204020204" pitchFamily="34" charset="-122"/>
            </a:rPr>
            <a:t>功能</a:t>
          </a:r>
          <a:endParaRPr lang="zh-CN" sz="1600" dirty="0">
            <a:latin typeface="微软雅黑" panose="020B0503020204020204" pitchFamily="34" charset="-122"/>
            <a:ea typeface="微软雅黑" panose="020B0503020204020204" pitchFamily="34" charset="-122"/>
          </a:endParaRPr>
        </a:p>
      </dgm:t>
    </dgm:pt>
    <dgm:pt modelId="{3D153A2C-E79D-42F8-B9F9-564C59B4CCC5}" type="parTrans" cxnId="{479033C7-5FF2-4170-9B3A-1B1491FEFA09}">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77833215-47FE-44B9-9633-FC1433F265F5}" type="sibTrans" cxnId="{479033C7-5FF2-4170-9B3A-1B1491FEFA09}">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F766CC70-59CB-453F-A46D-28DAB1C34E13}">
      <dgm:prSet custT="1"/>
      <dgm:spPr/>
      <dgm:t>
        <a:bodyPr/>
        <a:lstStyle/>
        <a:p>
          <a:pPr rtl="0"/>
          <a:r>
            <a:rPr lang="zh-CN" altLang="en-US" sz="1600" dirty="0" smtClean="0">
              <a:latin typeface="微软雅黑" panose="020B0503020204020204" pitchFamily="34" charset="-122"/>
              <a:ea typeface="微软雅黑" panose="020B0503020204020204" pitchFamily="34" charset="-122"/>
            </a:rPr>
            <a:t>在计算机监控下，按路径规划和作业要求，精确地行走并停靠到指定地点，完成一系列作业功能</a:t>
          </a:r>
          <a:endParaRPr lang="zh-CN" altLang="en-US" sz="1600" dirty="0">
            <a:latin typeface="微软雅黑" panose="020B0503020204020204" pitchFamily="34" charset="-122"/>
            <a:ea typeface="微软雅黑" panose="020B0503020204020204" pitchFamily="34" charset="-122"/>
          </a:endParaRPr>
        </a:p>
      </dgm:t>
    </dgm:pt>
    <dgm:pt modelId="{D7C4B278-9CED-48DF-9495-E23FFF424AB7}" type="parTrans" cxnId="{F06793DF-61E2-4FD9-A137-9E7FEF3E6248}">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F24FC9ED-65F2-48AD-9DB1-2C0FF11AD423}" type="sibTrans" cxnId="{F06793DF-61E2-4FD9-A137-9E7FEF3E6248}">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AC7D00B0-B3BA-4847-AF25-4192F2517E5A}">
      <dgm:prSet custT="1"/>
      <dgm:spPr/>
      <dgm:t>
        <a:bodyPr/>
        <a:lstStyle/>
        <a:p>
          <a:pPr rtl="0"/>
          <a:r>
            <a:rPr lang="zh-CN" altLang="en-US" sz="1600" dirty="0" smtClean="0">
              <a:latin typeface="微软雅黑" panose="020B0503020204020204" pitchFamily="34" charset="-122"/>
              <a:ea typeface="微软雅黑" panose="020B0503020204020204" pitchFamily="34" charset="-122"/>
            </a:rPr>
            <a:t>自动搬运分拣模式</a:t>
          </a:r>
          <a:endParaRPr lang="zh-CN" altLang="en-US" sz="1600" dirty="0">
            <a:latin typeface="微软雅黑" panose="020B0503020204020204" pitchFamily="34" charset="-122"/>
            <a:ea typeface="微软雅黑" panose="020B0503020204020204" pitchFamily="34" charset="-122"/>
          </a:endParaRPr>
        </a:p>
      </dgm:t>
    </dgm:pt>
    <dgm:pt modelId="{A250AC30-462B-4916-B613-C18ECB865D7C}" type="parTrans" cxnId="{77D28A89-21EB-4196-851B-1D4EA8824A48}">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49E49510-1432-4FE8-8AA8-09D61C88D302}" type="sibTrans" cxnId="{77D28A89-21EB-4196-851B-1D4EA8824A48}">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825DB514-E673-4623-B463-A4E37373DF4C}">
      <dgm:prSet custT="1"/>
      <dgm:spPr/>
      <dgm:t>
        <a:bodyPr/>
        <a:lstStyle/>
        <a:p>
          <a:pPr rtl="0"/>
          <a:r>
            <a:rPr lang="zh-CN" altLang="en-US" sz="1600" dirty="0" smtClean="0">
              <a:latin typeface="微软雅黑" panose="020B0503020204020204" pitchFamily="34" charset="-122"/>
              <a:ea typeface="微软雅黑" panose="020B0503020204020204" pitchFamily="34" charset="-122"/>
            </a:rPr>
            <a:t>通过与</a:t>
          </a:r>
          <a:r>
            <a:rPr lang="en-US" altLang="zh-CN" sz="1600" dirty="0" smtClean="0">
              <a:latin typeface="微软雅黑" panose="020B0503020204020204" pitchFamily="34" charset="-122"/>
              <a:ea typeface="微软雅黑" panose="020B0503020204020204" pitchFamily="34" charset="-122"/>
            </a:rPr>
            <a:t>WMS</a:t>
          </a:r>
          <a:r>
            <a:rPr lang="zh-CN" altLang="en-US" sz="1600" dirty="0" smtClean="0">
              <a:latin typeface="微软雅黑" panose="020B0503020204020204" pitchFamily="34" charset="-122"/>
              <a:ea typeface="微软雅黑" panose="020B0503020204020204" pitchFamily="34" charset="-122"/>
            </a:rPr>
            <a:t>、</a:t>
          </a:r>
          <a:r>
            <a:rPr lang="en-US" altLang="zh-CN" sz="1600" dirty="0" smtClean="0">
              <a:latin typeface="微软雅黑" panose="020B0503020204020204" pitchFamily="34" charset="-122"/>
              <a:ea typeface="微软雅黑" panose="020B0503020204020204" pitchFamily="34" charset="-122"/>
            </a:rPr>
            <a:t>MES</a:t>
          </a:r>
          <a:r>
            <a:rPr lang="zh-CN" altLang="en-US" sz="1600" dirty="0" smtClean="0">
              <a:latin typeface="微软雅黑" panose="020B0503020204020204" pitchFamily="34" charset="-122"/>
              <a:ea typeface="微软雅黑" panose="020B0503020204020204" pitchFamily="34" charset="-122"/>
            </a:rPr>
            <a:t>结合</a:t>
          </a:r>
          <a:r>
            <a:rPr lang="en-US" altLang="zh-CN" sz="1600" dirty="0" smtClean="0">
              <a:latin typeface="微软雅黑" panose="020B0503020204020204" pitchFamily="34" charset="-122"/>
              <a:ea typeface="微软雅黑" panose="020B0503020204020204" pitchFamily="34" charset="-122"/>
            </a:rPr>
            <a:t>,AGV</a:t>
          </a:r>
          <a:r>
            <a:rPr lang="zh-CN" sz="1600" dirty="0" smtClean="0">
              <a:latin typeface="微软雅黑" panose="020B0503020204020204" pitchFamily="34" charset="-122"/>
              <a:ea typeface="微软雅黑" panose="020B0503020204020204" pitchFamily="34" charset="-122"/>
            </a:rPr>
            <a:t>实现仓储的自动化搬运管理</a:t>
          </a:r>
          <a:r>
            <a:rPr lang="zh-CN" altLang="en-US" sz="1600" dirty="0" smtClean="0">
              <a:latin typeface="微软雅黑" panose="020B0503020204020204" pitchFamily="34" charset="-122"/>
              <a:ea typeface="微软雅黑" panose="020B0503020204020204" pitchFamily="34" charset="-122"/>
            </a:rPr>
            <a:t>，货位柔性动态分配；拣选由“人到货”变为“货到人”提高工作效率，降低劳动强度</a:t>
          </a:r>
          <a:endParaRPr lang="zh-CN" altLang="en-US" sz="1600" dirty="0">
            <a:latin typeface="微软雅黑" panose="020B0503020204020204" pitchFamily="34" charset="-122"/>
            <a:ea typeface="微软雅黑" panose="020B0503020204020204" pitchFamily="34" charset="-122"/>
          </a:endParaRPr>
        </a:p>
      </dgm:t>
    </dgm:pt>
    <dgm:pt modelId="{B4927CA0-56AD-439B-85A5-9D4C0EC0EAF3}" type="parTrans" cxnId="{F2D94B7C-D44E-4FCB-AE4C-9696D0201013}">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AD6E81CB-67C0-41B9-BADF-202EE282EC3F}" type="sibTrans" cxnId="{F2D94B7C-D44E-4FCB-AE4C-9696D0201013}">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C4643B00-7AF8-473B-8C1F-944BFAD93F07}">
      <dgm:prSet custT="1"/>
      <dgm:spPr/>
      <dgm:t>
        <a:bodyPr/>
        <a:lstStyle/>
        <a:p>
          <a:pPr rtl="0"/>
          <a:r>
            <a:rPr lang="zh-CN" altLang="en-US" sz="1600" dirty="0" smtClean="0">
              <a:latin typeface="微软雅黑" panose="020B0503020204020204" pitchFamily="34" charset="-122"/>
              <a:ea typeface="微软雅黑" panose="020B0503020204020204" pitchFamily="34" charset="-122"/>
            </a:rPr>
            <a:t>系统趋势</a:t>
          </a:r>
          <a:endParaRPr lang="zh-CN" altLang="en-US" sz="1600" dirty="0">
            <a:latin typeface="微软雅黑" panose="020B0503020204020204" pitchFamily="34" charset="-122"/>
            <a:ea typeface="微软雅黑" panose="020B0503020204020204" pitchFamily="34" charset="-122"/>
          </a:endParaRPr>
        </a:p>
      </dgm:t>
    </dgm:pt>
    <dgm:pt modelId="{0D7E7BC8-E946-4678-8D8D-0C31AFA5399A}" type="parTrans" cxnId="{A7460EA6-B6FB-4779-8B33-83ECAAB35632}">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2DAF6D33-3E73-4DE0-87BB-31E821A9D1FF}" type="sibTrans" cxnId="{A7460EA6-B6FB-4779-8B33-83ECAAB35632}">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6B4AB1DE-6C57-4FCD-8486-336C0951710B}">
      <dgm:prSet custT="1"/>
      <dgm:spPr/>
      <dgm:t>
        <a:bodyPr/>
        <a:lstStyle/>
        <a:p>
          <a:pPr rtl="0"/>
          <a:r>
            <a:rPr lang="zh-CN" sz="1600" dirty="0" smtClean="0">
              <a:latin typeface="微软雅黑" panose="020B0503020204020204" pitchFamily="34" charset="-122"/>
              <a:ea typeface="微软雅黑" panose="020B0503020204020204" pitchFamily="34" charset="-122"/>
            </a:rPr>
            <a:t>在工业</a:t>
          </a:r>
          <a:r>
            <a:rPr lang="en-US" sz="1600" dirty="0" smtClean="0">
              <a:latin typeface="微软雅黑" panose="020B0503020204020204" pitchFamily="34" charset="-122"/>
              <a:ea typeface="微软雅黑" panose="020B0503020204020204" pitchFamily="34" charset="-122"/>
            </a:rPr>
            <a:t>4.0</a:t>
          </a:r>
          <a:r>
            <a:rPr lang="zh-CN" sz="1600" dirty="0" smtClean="0">
              <a:latin typeface="微软雅黑" panose="020B0503020204020204" pitchFamily="34" charset="-122"/>
              <a:ea typeface="微软雅黑" panose="020B0503020204020204" pitchFamily="34" charset="-122"/>
            </a:rPr>
            <a:t>背景下，通过引进</a:t>
          </a:r>
          <a:r>
            <a:rPr lang="en-US" sz="1600" dirty="0" smtClean="0">
              <a:latin typeface="微软雅黑" panose="020B0503020204020204" pitchFamily="34" charset="-122"/>
              <a:ea typeface="微软雅黑" panose="020B0503020204020204" pitchFamily="34" charset="-122"/>
            </a:rPr>
            <a:t>AGV</a:t>
          </a:r>
          <a:r>
            <a:rPr lang="zh-CN" sz="1600" dirty="0" smtClean="0">
              <a:latin typeface="微软雅黑" panose="020B0503020204020204" pitchFamily="34" charset="-122"/>
              <a:ea typeface="微软雅黑" panose="020B0503020204020204" pitchFamily="34" charset="-122"/>
            </a:rPr>
            <a:t>动态物流系统、改变现有人工分拣、</a:t>
          </a:r>
          <a:r>
            <a:rPr lang="zh-CN" altLang="en-US" sz="1600" dirty="0" smtClean="0">
              <a:latin typeface="微软雅黑" panose="020B0503020204020204" pitchFamily="34" charset="-122"/>
              <a:ea typeface="微软雅黑" panose="020B0503020204020204" pitchFamily="34" charset="-122"/>
            </a:rPr>
            <a:t>人工</a:t>
          </a:r>
          <a:r>
            <a:rPr lang="zh-CN" sz="1600" dirty="0" smtClean="0">
              <a:latin typeface="微软雅黑" panose="020B0503020204020204" pitchFamily="34" charset="-122"/>
              <a:ea typeface="微软雅黑" panose="020B0503020204020204" pitchFamily="34" charset="-122"/>
            </a:rPr>
            <a:t>运输模式，可有效实现分拣中心物流自动化</a:t>
          </a:r>
          <a:endParaRPr lang="zh-CN" sz="1600" dirty="0">
            <a:latin typeface="微软雅黑" panose="020B0503020204020204" pitchFamily="34" charset="-122"/>
            <a:ea typeface="微软雅黑" panose="020B0503020204020204" pitchFamily="34" charset="-122"/>
          </a:endParaRPr>
        </a:p>
      </dgm:t>
    </dgm:pt>
    <dgm:pt modelId="{F9FDF0D5-4040-41A3-8369-E53C01D56627}" type="parTrans" cxnId="{CF4429CB-F4F5-452C-94E0-576D78D909A0}">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BB2EC5CC-DD5F-43B6-81AD-F9CF2504886D}" type="sibTrans" cxnId="{CF4429CB-F4F5-452C-94E0-576D78D909A0}">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13C84BF8-17A4-4AB3-9519-FAFD506EA0B1}" type="pres">
      <dgm:prSet presAssocID="{E78ABB95-AC09-46DB-AECE-0E264E558DA7}" presName="linear" presStyleCnt="0">
        <dgm:presLayoutVars>
          <dgm:dir/>
          <dgm:animLvl val="lvl"/>
          <dgm:resizeHandles val="exact"/>
        </dgm:presLayoutVars>
      </dgm:prSet>
      <dgm:spPr/>
      <dgm:t>
        <a:bodyPr/>
        <a:lstStyle/>
        <a:p>
          <a:endParaRPr lang="zh-CN" altLang="en-US"/>
        </a:p>
      </dgm:t>
    </dgm:pt>
    <dgm:pt modelId="{6B46DE30-2492-49FD-9734-9DCF01768CE7}" type="pres">
      <dgm:prSet presAssocID="{CC727628-EB15-44BC-B4A3-1CFB91D672E3}" presName="parentLin" presStyleCnt="0"/>
      <dgm:spPr/>
    </dgm:pt>
    <dgm:pt modelId="{D8D2CE3A-C7D9-4B95-B32D-3A5E7F7A91FB}" type="pres">
      <dgm:prSet presAssocID="{CC727628-EB15-44BC-B4A3-1CFB91D672E3}" presName="parentLeftMargin" presStyleLbl="node1" presStyleIdx="0" presStyleCnt="4"/>
      <dgm:spPr/>
      <dgm:t>
        <a:bodyPr/>
        <a:lstStyle/>
        <a:p>
          <a:endParaRPr lang="zh-CN" altLang="en-US"/>
        </a:p>
      </dgm:t>
    </dgm:pt>
    <dgm:pt modelId="{EA810AFC-A49B-4D85-B3C3-83826B536153}" type="pres">
      <dgm:prSet presAssocID="{CC727628-EB15-44BC-B4A3-1CFB91D672E3}" presName="parentText" presStyleLbl="node1" presStyleIdx="0" presStyleCnt="4">
        <dgm:presLayoutVars>
          <dgm:chMax val="0"/>
          <dgm:bulletEnabled val="1"/>
        </dgm:presLayoutVars>
      </dgm:prSet>
      <dgm:spPr/>
      <dgm:t>
        <a:bodyPr/>
        <a:lstStyle/>
        <a:p>
          <a:endParaRPr lang="zh-CN" altLang="en-US"/>
        </a:p>
      </dgm:t>
    </dgm:pt>
    <dgm:pt modelId="{D53EBCAB-BD2D-4B36-8EA5-C804D9089222}" type="pres">
      <dgm:prSet presAssocID="{CC727628-EB15-44BC-B4A3-1CFB91D672E3}" presName="negativeSpace" presStyleCnt="0"/>
      <dgm:spPr/>
    </dgm:pt>
    <dgm:pt modelId="{1582477B-8613-4008-AF42-91A9BE8F734A}" type="pres">
      <dgm:prSet presAssocID="{CC727628-EB15-44BC-B4A3-1CFB91D672E3}" presName="childText" presStyleLbl="conFgAcc1" presStyleIdx="0" presStyleCnt="4">
        <dgm:presLayoutVars>
          <dgm:bulletEnabled val="1"/>
        </dgm:presLayoutVars>
      </dgm:prSet>
      <dgm:spPr/>
      <dgm:t>
        <a:bodyPr/>
        <a:lstStyle/>
        <a:p>
          <a:endParaRPr lang="zh-CN" altLang="en-US"/>
        </a:p>
      </dgm:t>
    </dgm:pt>
    <dgm:pt modelId="{C57A48F0-D16D-4AC9-9B0C-332F2E1DDCFB}" type="pres">
      <dgm:prSet presAssocID="{E5487B38-D6B4-4FDF-91C4-6AF3255D42A0}" presName="spaceBetweenRectangles" presStyleCnt="0"/>
      <dgm:spPr/>
    </dgm:pt>
    <dgm:pt modelId="{1C896B41-9915-43FE-82D9-250009E9A1C8}" type="pres">
      <dgm:prSet presAssocID="{BCBBBA23-E283-467B-9AE3-B7D963B5A30B}" presName="parentLin" presStyleCnt="0"/>
      <dgm:spPr/>
    </dgm:pt>
    <dgm:pt modelId="{2825E599-8A7D-4F8B-82F3-E95D14D40B01}" type="pres">
      <dgm:prSet presAssocID="{BCBBBA23-E283-467B-9AE3-B7D963B5A30B}" presName="parentLeftMargin" presStyleLbl="node1" presStyleIdx="0" presStyleCnt="4"/>
      <dgm:spPr/>
      <dgm:t>
        <a:bodyPr/>
        <a:lstStyle/>
        <a:p>
          <a:endParaRPr lang="zh-CN" altLang="en-US"/>
        </a:p>
      </dgm:t>
    </dgm:pt>
    <dgm:pt modelId="{0AA3994C-CEF9-4EC6-8AC8-56341FBBE52D}" type="pres">
      <dgm:prSet presAssocID="{BCBBBA23-E283-467B-9AE3-B7D963B5A30B}" presName="parentText" presStyleLbl="node1" presStyleIdx="1" presStyleCnt="4">
        <dgm:presLayoutVars>
          <dgm:chMax val="0"/>
          <dgm:bulletEnabled val="1"/>
        </dgm:presLayoutVars>
      </dgm:prSet>
      <dgm:spPr/>
      <dgm:t>
        <a:bodyPr/>
        <a:lstStyle/>
        <a:p>
          <a:endParaRPr lang="zh-CN" altLang="en-US"/>
        </a:p>
      </dgm:t>
    </dgm:pt>
    <dgm:pt modelId="{7385A31B-F474-497E-8B64-79AC2DA15832}" type="pres">
      <dgm:prSet presAssocID="{BCBBBA23-E283-467B-9AE3-B7D963B5A30B}" presName="negativeSpace" presStyleCnt="0"/>
      <dgm:spPr/>
    </dgm:pt>
    <dgm:pt modelId="{0202952E-FFAF-4630-B06C-4306F05B3D47}" type="pres">
      <dgm:prSet presAssocID="{BCBBBA23-E283-467B-9AE3-B7D963B5A30B}" presName="childText" presStyleLbl="conFgAcc1" presStyleIdx="1" presStyleCnt="4">
        <dgm:presLayoutVars>
          <dgm:bulletEnabled val="1"/>
        </dgm:presLayoutVars>
      </dgm:prSet>
      <dgm:spPr/>
      <dgm:t>
        <a:bodyPr/>
        <a:lstStyle/>
        <a:p>
          <a:endParaRPr lang="zh-CN" altLang="en-US"/>
        </a:p>
      </dgm:t>
    </dgm:pt>
    <dgm:pt modelId="{B8442F4B-100A-43D0-A289-21B6AEBBA77B}" type="pres">
      <dgm:prSet presAssocID="{77833215-47FE-44B9-9633-FC1433F265F5}" presName="spaceBetweenRectangles" presStyleCnt="0"/>
      <dgm:spPr/>
    </dgm:pt>
    <dgm:pt modelId="{0AABD6BB-2509-4ECE-87BB-61BFE293EEE8}" type="pres">
      <dgm:prSet presAssocID="{AC7D00B0-B3BA-4847-AF25-4192F2517E5A}" presName="parentLin" presStyleCnt="0"/>
      <dgm:spPr/>
    </dgm:pt>
    <dgm:pt modelId="{D1DA7FB4-F913-48DE-90A7-11B392052AA7}" type="pres">
      <dgm:prSet presAssocID="{AC7D00B0-B3BA-4847-AF25-4192F2517E5A}" presName="parentLeftMargin" presStyleLbl="node1" presStyleIdx="1" presStyleCnt="4"/>
      <dgm:spPr/>
      <dgm:t>
        <a:bodyPr/>
        <a:lstStyle/>
        <a:p>
          <a:endParaRPr lang="zh-CN" altLang="en-US"/>
        </a:p>
      </dgm:t>
    </dgm:pt>
    <dgm:pt modelId="{BCEEF115-42A7-4DB9-AF26-EC328CB954C1}" type="pres">
      <dgm:prSet presAssocID="{AC7D00B0-B3BA-4847-AF25-4192F2517E5A}" presName="parentText" presStyleLbl="node1" presStyleIdx="2" presStyleCnt="4">
        <dgm:presLayoutVars>
          <dgm:chMax val="0"/>
          <dgm:bulletEnabled val="1"/>
        </dgm:presLayoutVars>
      </dgm:prSet>
      <dgm:spPr/>
      <dgm:t>
        <a:bodyPr/>
        <a:lstStyle/>
        <a:p>
          <a:endParaRPr lang="zh-CN" altLang="en-US"/>
        </a:p>
      </dgm:t>
    </dgm:pt>
    <dgm:pt modelId="{6826274B-1315-4FE9-9292-DEC515BE9A78}" type="pres">
      <dgm:prSet presAssocID="{AC7D00B0-B3BA-4847-AF25-4192F2517E5A}" presName="negativeSpace" presStyleCnt="0"/>
      <dgm:spPr/>
    </dgm:pt>
    <dgm:pt modelId="{946E2C1B-F87D-4CFA-85C0-604C6E976E9E}" type="pres">
      <dgm:prSet presAssocID="{AC7D00B0-B3BA-4847-AF25-4192F2517E5A}" presName="childText" presStyleLbl="conFgAcc1" presStyleIdx="2" presStyleCnt="4">
        <dgm:presLayoutVars>
          <dgm:bulletEnabled val="1"/>
        </dgm:presLayoutVars>
      </dgm:prSet>
      <dgm:spPr/>
      <dgm:t>
        <a:bodyPr/>
        <a:lstStyle/>
        <a:p>
          <a:endParaRPr lang="zh-CN" altLang="en-US"/>
        </a:p>
      </dgm:t>
    </dgm:pt>
    <dgm:pt modelId="{44181D00-5911-4FA4-BD10-75A245742DBC}" type="pres">
      <dgm:prSet presAssocID="{49E49510-1432-4FE8-8AA8-09D61C88D302}" presName="spaceBetweenRectangles" presStyleCnt="0"/>
      <dgm:spPr/>
    </dgm:pt>
    <dgm:pt modelId="{893F943D-6DF5-4234-999D-FDD3AA7FDEA6}" type="pres">
      <dgm:prSet presAssocID="{C4643B00-7AF8-473B-8C1F-944BFAD93F07}" presName="parentLin" presStyleCnt="0"/>
      <dgm:spPr/>
    </dgm:pt>
    <dgm:pt modelId="{1A9A7F78-270F-4A4F-84AC-259F4C46CE41}" type="pres">
      <dgm:prSet presAssocID="{C4643B00-7AF8-473B-8C1F-944BFAD93F07}" presName="parentLeftMargin" presStyleLbl="node1" presStyleIdx="2" presStyleCnt="4"/>
      <dgm:spPr/>
      <dgm:t>
        <a:bodyPr/>
        <a:lstStyle/>
        <a:p>
          <a:endParaRPr lang="zh-CN" altLang="en-US"/>
        </a:p>
      </dgm:t>
    </dgm:pt>
    <dgm:pt modelId="{7EA3E5FA-1803-48A2-AF9D-5018BAB28F2E}" type="pres">
      <dgm:prSet presAssocID="{C4643B00-7AF8-473B-8C1F-944BFAD93F07}" presName="parentText" presStyleLbl="node1" presStyleIdx="3" presStyleCnt="4">
        <dgm:presLayoutVars>
          <dgm:chMax val="0"/>
          <dgm:bulletEnabled val="1"/>
        </dgm:presLayoutVars>
      </dgm:prSet>
      <dgm:spPr/>
      <dgm:t>
        <a:bodyPr/>
        <a:lstStyle/>
        <a:p>
          <a:endParaRPr lang="zh-CN" altLang="en-US"/>
        </a:p>
      </dgm:t>
    </dgm:pt>
    <dgm:pt modelId="{578B5C52-5B2A-43C7-988A-0F3F01DAE805}" type="pres">
      <dgm:prSet presAssocID="{C4643B00-7AF8-473B-8C1F-944BFAD93F07}" presName="negativeSpace" presStyleCnt="0"/>
      <dgm:spPr/>
    </dgm:pt>
    <dgm:pt modelId="{29E0E745-9F5E-457A-A18F-1C4BD5743E04}" type="pres">
      <dgm:prSet presAssocID="{C4643B00-7AF8-473B-8C1F-944BFAD93F07}" presName="childText" presStyleLbl="conFgAcc1" presStyleIdx="3" presStyleCnt="4">
        <dgm:presLayoutVars>
          <dgm:bulletEnabled val="1"/>
        </dgm:presLayoutVars>
      </dgm:prSet>
      <dgm:spPr/>
      <dgm:t>
        <a:bodyPr/>
        <a:lstStyle/>
        <a:p>
          <a:endParaRPr lang="zh-CN" altLang="en-US"/>
        </a:p>
      </dgm:t>
    </dgm:pt>
  </dgm:ptLst>
  <dgm:cxnLst>
    <dgm:cxn modelId="{4DA4FC7A-53EE-4103-AED3-617D7C964F6E}" type="presOf" srcId="{C4643B00-7AF8-473B-8C1F-944BFAD93F07}" destId="{7EA3E5FA-1803-48A2-AF9D-5018BAB28F2E}" srcOrd="1" destOrd="0" presId="urn:microsoft.com/office/officeart/2005/8/layout/list1#1"/>
    <dgm:cxn modelId="{479033C7-5FF2-4170-9B3A-1B1491FEFA09}" srcId="{E78ABB95-AC09-46DB-AECE-0E264E558DA7}" destId="{BCBBBA23-E283-467B-9AE3-B7D963B5A30B}" srcOrd="1" destOrd="0" parTransId="{3D153A2C-E79D-42F8-B9F9-564C59B4CCC5}" sibTransId="{77833215-47FE-44B9-9633-FC1433F265F5}"/>
    <dgm:cxn modelId="{4E6801C7-9714-4909-A13F-DFE78B0CB93B}" type="presOf" srcId="{BCBBBA23-E283-467B-9AE3-B7D963B5A30B}" destId="{0AA3994C-CEF9-4EC6-8AC8-56341FBBE52D}" srcOrd="1" destOrd="0" presId="urn:microsoft.com/office/officeart/2005/8/layout/list1#1"/>
    <dgm:cxn modelId="{BC7D23FC-100C-452C-852E-9CC2A00A0488}" type="presOf" srcId="{BCBBBA23-E283-467B-9AE3-B7D963B5A30B}" destId="{2825E599-8A7D-4F8B-82F3-E95D14D40B01}" srcOrd="0" destOrd="0" presId="urn:microsoft.com/office/officeart/2005/8/layout/list1#1"/>
    <dgm:cxn modelId="{CF4429CB-F4F5-452C-94E0-576D78D909A0}" srcId="{C4643B00-7AF8-473B-8C1F-944BFAD93F07}" destId="{6B4AB1DE-6C57-4FCD-8486-336C0951710B}" srcOrd="0" destOrd="0" parTransId="{F9FDF0D5-4040-41A3-8369-E53C01D56627}" sibTransId="{BB2EC5CC-DD5F-43B6-81AD-F9CF2504886D}"/>
    <dgm:cxn modelId="{A7460EA6-B6FB-4779-8B33-83ECAAB35632}" srcId="{E78ABB95-AC09-46DB-AECE-0E264E558DA7}" destId="{C4643B00-7AF8-473B-8C1F-944BFAD93F07}" srcOrd="3" destOrd="0" parTransId="{0D7E7BC8-E946-4678-8D8D-0C31AFA5399A}" sibTransId="{2DAF6D33-3E73-4DE0-87BB-31E821A9D1FF}"/>
    <dgm:cxn modelId="{F2D94B7C-D44E-4FCB-AE4C-9696D0201013}" srcId="{AC7D00B0-B3BA-4847-AF25-4192F2517E5A}" destId="{825DB514-E673-4623-B463-A4E37373DF4C}" srcOrd="0" destOrd="0" parTransId="{B4927CA0-56AD-439B-85A5-9D4C0EC0EAF3}" sibTransId="{AD6E81CB-67C0-41B9-BADF-202EE282EC3F}"/>
    <dgm:cxn modelId="{F06793DF-61E2-4FD9-A137-9E7FEF3E6248}" srcId="{BCBBBA23-E283-467B-9AE3-B7D963B5A30B}" destId="{F766CC70-59CB-453F-A46D-28DAB1C34E13}" srcOrd="0" destOrd="0" parTransId="{D7C4B278-9CED-48DF-9495-E23FFF424AB7}" sibTransId="{F24FC9ED-65F2-48AD-9DB1-2C0FF11AD423}"/>
    <dgm:cxn modelId="{CA14D4B2-CF43-44F9-81E1-F64749685C8F}" type="presOf" srcId="{3AE6D3FC-D045-4E44-A0A3-4678F252DF3E}" destId="{1582477B-8613-4008-AF42-91A9BE8F734A}" srcOrd="0" destOrd="0" presId="urn:microsoft.com/office/officeart/2005/8/layout/list1#1"/>
    <dgm:cxn modelId="{1B512A38-9E00-433D-8A1B-21FADE5FAC5F}" type="presOf" srcId="{CC727628-EB15-44BC-B4A3-1CFB91D672E3}" destId="{D8D2CE3A-C7D9-4B95-B32D-3A5E7F7A91FB}" srcOrd="0" destOrd="0" presId="urn:microsoft.com/office/officeart/2005/8/layout/list1#1"/>
    <dgm:cxn modelId="{77D28A89-21EB-4196-851B-1D4EA8824A48}" srcId="{E78ABB95-AC09-46DB-AECE-0E264E558DA7}" destId="{AC7D00B0-B3BA-4847-AF25-4192F2517E5A}" srcOrd="2" destOrd="0" parTransId="{A250AC30-462B-4916-B613-C18ECB865D7C}" sibTransId="{49E49510-1432-4FE8-8AA8-09D61C88D302}"/>
    <dgm:cxn modelId="{9A61C91D-1732-4A9E-9F62-D11B5BCECE08}" type="presOf" srcId="{CC727628-EB15-44BC-B4A3-1CFB91D672E3}" destId="{EA810AFC-A49B-4D85-B3C3-83826B536153}" srcOrd="1" destOrd="0" presId="urn:microsoft.com/office/officeart/2005/8/layout/list1#1"/>
    <dgm:cxn modelId="{31FC4403-831D-4823-8644-31022D779538}" type="presOf" srcId="{C4643B00-7AF8-473B-8C1F-944BFAD93F07}" destId="{1A9A7F78-270F-4A4F-84AC-259F4C46CE41}" srcOrd="0" destOrd="0" presId="urn:microsoft.com/office/officeart/2005/8/layout/list1#1"/>
    <dgm:cxn modelId="{6B22E48D-F24B-49F8-9E47-63DBE09C7922}" srcId="{E78ABB95-AC09-46DB-AECE-0E264E558DA7}" destId="{CC727628-EB15-44BC-B4A3-1CFB91D672E3}" srcOrd="0" destOrd="0" parTransId="{FF8E2E60-4430-4924-A2F2-33FCBA2E08A8}" sibTransId="{E5487B38-D6B4-4FDF-91C4-6AF3255D42A0}"/>
    <dgm:cxn modelId="{35920CC7-C586-44EC-B290-F5CA9104F80D}" type="presOf" srcId="{E78ABB95-AC09-46DB-AECE-0E264E558DA7}" destId="{13C84BF8-17A4-4AB3-9519-FAFD506EA0B1}" srcOrd="0" destOrd="0" presId="urn:microsoft.com/office/officeart/2005/8/layout/list1#1"/>
    <dgm:cxn modelId="{226D2365-7434-48D8-8ED1-A8A4B2ECAB0D}" type="presOf" srcId="{AC7D00B0-B3BA-4847-AF25-4192F2517E5A}" destId="{BCEEF115-42A7-4DB9-AF26-EC328CB954C1}" srcOrd="1" destOrd="0" presId="urn:microsoft.com/office/officeart/2005/8/layout/list1#1"/>
    <dgm:cxn modelId="{B63A3FF7-6BF2-46B9-BA79-77330F1E8B5C}" type="presOf" srcId="{6B4AB1DE-6C57-4FCD-8486-336C0951710B}" destId="{29E0E745-9F5E-457A-A18F-1C4BD5743E04}" srcOrd="0" destOrd="0" presId="urn:microsoft.com/office/officeart/2005/8/layout/list1#1"/>
    <dgm:cxn modelId="{A319DB4D-30D6-4537-BCDB-038F438CC24B}" type="presOf" srcId="{825DB514-E673-4623-B463-A4E37373DF4C}" destId="{946E2C1B-F87D-4CFA-85C0-604C6E976E9E}" srcOrd="0" destOrd="0" presId="urn:microsoft.com/office/officeart/2005/8/layout/list1#1"/>
    <dgm:cxn modelId="{C9C36074-203D-42B9-BBC3-A33C013D7FD7}" type="presOf" srcId="{AC7D00B0-B3BA-4847-AF25-4192F2517E5A}" destId="{D1DA7FB4-F913-48DE-90A7-11B392052AA7}" srcOrd="0" destOrd="0" presId="urn:microsoft.com/office/officeart/2005/8/layout/list1#1"/>
    <dgm:cxn modelId="{69A4BA2A-8843-45F0-810D-06B7C9498C24}" srcId="{CC727628-EB15-44BC-B4A3-1CFB91D672E3}" destId="{3AE6D3FC-D045-4E44-A0A3-4678F252DF3E}" srcOrd="0" destOrd="0" parTransId="{65669A8C-F925-455B-B8F7-14152C25B35B}" sibTransId="{D6D4FB6B-BCE7-4D2D-841F-960AFB6B29E0}"/>
    <dgm:cxn modelId="{BAC57889-BE20-4570-AAC6-5551392383BD}" type="presOf" srcId="{F766CC70-59CB-453F-A46D-28DAB1C34E13}" destId="{0202952E-FFAF-4630-B06C-4306F05B3D47}" srcOrd="0" destOrd="0" presId="urn:microsoft.com/office/officeart/2005/8/layout/list1#1"/>
    <dgm:cxn modelId="{CDE3E2E6-FBCB-496B-969A-1002620B713D}" type="presParOf" srcId="{13C84BF8-17A4-4AB3-9519-FAFD506EA0B1}" destId="{6B46DE30-2492-49FD-9734-9DCF01768CE7}" srcOrd="0" destOrd="0" presId="urn:microsoft.com/office/officeart/2005/8/layout/list1#1"/>
    <dgm:cxn modelId="{38A74775-644C-4D86-8A54-09A05D6E6D8F}" type="presParOf" srcId="{6B46DE30-2492-49FD-9734-9DCF01768CE7}" destId="{D8D2CE3A-C7D9-4B95-B32D-3A5E7F7A91FB}" srcOrd="0" destOrd="0" presId="urn:microsoft.com/office/officeart/2005/8/layout/list1#1"/>
    <dgm:cxn modelId="{E1B753D5-F2A8-4006-8062-1590A5FCFC87}" type="presParOf" srcId="{6B46DE30-2492-49FD-9734-9DCF01768CE7}" destId="{EA810AFC-A49B-4D85-B3C3-83826B536153}" srcOrd="1" destOrd="0" presId="urn:microsoft.com/office/officeart/2005/8/layout/list1#1"/>
    <dgm:cxn modelId="{BF60DD02-C4A5-4711-B37D-6616BF45EFFF}" type="presParOf" srcId="{13C84BF8-17A4-4AB3-9519-FAFD506EA0B1}" destId="{D53EBCAB-BD2D-4B36-8EA5-C804D9089222}" srcOrd="1" destOrd="0" presId="urn:microsoft.com/office/officeart/2005/8/layout/list1#1"/>
    <dgm:cxn modelId="{D8DBA8D2-0605-4F86-B9AE-2F3CC33A4F2B}" type="presParOf" srcId="{13C84BF8-17A4-4AB3-9519-FAFD506EA0B1}" destId="{1582477B-8613-4008-AF42-91A9BE8F734A}" srcOrd="2" destOrd="0" presId="urn:microsoft.com/office/officeart/2005/8/layout/list1#1"/>
    <dgm:cxn modelId="{0D2765E6-F98C-4884-A5DF-B3E58FB5930C}" type="presParOf" srcId="{13C84BF8-17A4-4AB3-9519-FAFD506EA0B1}" destId="{C57A48F0-D16D-4AC9-9B0C-332F2E1DDCFB}" srcOrd="3" destOrd="0" presId="urn:microsoft.com/office/officeart/2005/8/layout/list1#1"/>
    <dgm:cxn modelId="{23D6D0C8-76C7-468D-8DF8-B8CF726FCA08}" type="presParOf" srcId="{13C84BF8-17A4-4AB3-9519-FAFD506EA0B1}" destId="{1C896B41-9915-43FE-82D9-250009E9A1C8}" srcOrd="4" destOrd="0" presId="urn:microsoft.com/office/officeart/2005/8/layout/list1#1"/>
    <dgm:cxn modelId="{637F0D93-D59C-4EAA-9BF5-62C39FDAE257}" type="presParOf" srcId="{1C896B41-9915-43FE-82D9-250009E9A1C8}" destId="{2825E599-8A7D-4F8B-82F3-E95D14D40B01}" srcOrd="0" destOrd="0" presId="urn:microsoft.com/office/officeart/2005/8/layout/list1#1"/>
    <dgm:cxn modelId="{51740F1E-BB4D-4A12-8A13-0FE357A5484B}" type="presParOf" srcId="{1C896B41-9915-43FE-82D9-250009E9A1C8}" destId="{0AA3994C-CEF9-4EC6-8AC8-56341FBBE52D}" srcOrd="1" destOrd="0" presId="urn:microsoft.com/office/officeart/2005/8/layout/list1#1"/>
    <dgm:cxn modelId="{ADC0D6EB-D0DA-4868-B3EC-5163B06FD6D9}" type="presParOf" srcId="{13C84BF8-17A4-4AB3-9519-FAFD506EA0B1}" destId="{7385A31B-F474-497E-8B64-79AC2DA15832}" srcOrd="5" destOrd="0" presId="urn:microsoft.com/office/officeart/2005/8/layout/list1#1"/>
    <dgm:cxn modelId="{6A1A2574-34EC-4E96-ADE9-AABBC508977C}" type="presParOf" srcId="{13C84BF8-17A4-4AB3-9519-FAFD506EA0B1}" destId="{0202952E-FFAF-4630-B06C-4306F05B3D47}" srcOrd="6" destOrd="0" presId="urn:microsoft.com/office/officeart/2005/8/layout/list1#1"/>
    <dgm:cxn modelId="{8EF01C2E-E0B9-4751-B3C2-75BBEC133CCF}" type="presParOf" srcId="{13C84BF8-17A4-4AB3-9519-FAFD506EA0B1}" destId="{B8442F4B-100A-43D0-A289-21B6AEBBA77B}" srcOrd="7" destOrd="0" presId="urn:microsoft.com/office/officeart/2005/8/layout/list1#1"/>
    <dgm:cxn modelId="{34A0C28A-99FB-47D9-AD2B-CB11B6AFE1BF}" type="presParOf" srcId="{13C84BF8-17A4-4AB3-9519-FAFD506EA0B1}" destId="{0AABD6BB-2509-4ECE-87BB-61BFE293EEE8}" srcOrd="8" destOrd="0" presId="urn:microsoft.com/office/officeart/2005/8/layout/list1#1"/>
    <dgm:cxn modelId="{084E9DAA-FDA9-4DCF-A608-D1772676BF93}" type="presParOf" srcId="{0AABD6BB-2509-4ECE-87BB-61BFE293EEE8}" destId="{D1DA7FB4-F913-48DE-90A7-11B392052AA7}" srcOrd="0" destOrd="0" presId="urn:microsoft.com/office/officeart/2005/8/layout/list1#1"/>
    <dgm:cxn modelId="{2478F5BE-08AF-46E8-9B27-F8CE43A827C6}" type="presParOf" srcId="{0AABD6BB-2509-4ECE-87BB-61BFE293EEE8}" destId="{BCEEF115-42A7-4DB9-AF26-EC328CB954C1}" srcOrd="1" destOrd="0" presId="urn:microsoft.com/office/officeart/2005/8/layout/list1#1"/>
    <dgm:cxn modelId="{3EC95C33-C533-45C5-AB2D-C652DAF39E2A}" type="presParOf" srcId="{13C84BF8-17A4-4AB3-9519-FAFD506EA0B1}" destId="{6826274B-1315-4FE9-9292-DEC515BE9A78}" srcOrd="9" destOrd="0" presId="urn:microsoft.com/office/officeart/2005/8/layout/list1#1"/>
    <dgm:cxn modelId="{CD260544-3CAE-4D35-A983-20C8E11A32E4}" type="presParOf" srcId="{13C84BF8-17A4-4AB3-9519-FAFD506EA0B1}" destId="{946E2C1B-F87D-4CFA-85C0-604C6E976E9E}" srcOrd="10" destOrd="0" presId="urn:microsoft.com/office/officeart/2005/8/layout/list1#1"/>
    <dgm:cxn modelId="{A342A941-B3BE-468F-BD43-0EDBEE1767FC}" type="presParOf" srcId="{13C84BF8-17A4-4AB3-9519-FAFD506EA0B1}" destId="{44181D00-5911-4FA4-BD10-75A245742DBC}" srcOrd="11" destOrd="0" presId="urn:microsoft.com/office/officeart/2005/8/layout/list1#1"/>
    <dgm:cxn modelId="{DE1978D8-4854-4FC6-AC2E-1A9826AA71A3}" type="presParOf" srcId="{13C84BF8-17A4-4AB3-9519-FAFD506EA0B1}" destId="{893F943D-6DF5-4234-999D-FDD3AA7FDEA6}" srcOrd="12" destOrd="0" presId="urn:microsoft.com/office/officeart/2005/8/layout/list1#1"/>
    <dgm:cxn modelId="{0F6EB626-73CA-4C32-A6C3-594C62B4641D}" type="presParOf" srcId="{893F943D-6DF5-4234-999D-FDD3AA7FDEA6}" destId="{1A9A7F78-270F-4A4F-84AC-259F4C46CE41}" srcOrd="0" destOrd="0" presId="urn:microsoft.com/office/officeart/2005/8/layout/list1#1"/>
    <dgm:cxn modelId="{53C506A5-D50D-45AA-A0AF-CCAF7C0A5DCE}" type="presParOf" srcId="{893F943D-6DF5-4234-999D-FDD3AA7FDEA6}" destId="{7EA3E5FA-1803-48A2-AF9D-5018BAB28F2E}" srcOrd="1" destOrd="0" presId="urn:microsoft.com/office/officeart/2005/8/layout/list1#1"/>
    <dgm:cxn modelId="{8E640A9D-490D-437B-9D57-96180A5E4F3A}" type="presParOf" srcId="{13C84BF8-17A4-4AB3-9519-FAFD506EA0B1}" destId="{578B5C52-5B2A-43C7-988A-0F3F01DAE805}" srcOrd="13" destOrd="0" presId="urn:microsoft.com/office/officeart/2005/8/layout/list1#1"/>
    <dgm:cxn modelId="{CD7CCDDE-B56B-46E6-8DA7-9887BD659F63}" type="presParOf" srcId="{13C84BF8-17A4-4AB3-9519-FAFD506EA0B1}" destId="{29E0E745-9F5E-457A-A18F-1C4BD5743E04}" srcOrd="14" destOrd="0" presId="urn:microsoft.com/office/officeart/2005/8/layout/list1#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8ABB95-AC09-46DB-AECE-0E264E558DA7}" type="doc">
      <dgm:prSet loTypeId="urn:microsoft.com/office/officeart/2005/8/layout/vList2#1" loCatId="list" qsTypeId="urn:microsoft.com/office/officeart/2005/8/quickstyle/simple4#2" qsCatId="simple" csTypeId="urn:microsoft.com/office/officeart/2005/8/colors/colorful1#1" csCatId="colorful" phldr="1"/>
      <dgm:spPr/>
      <dgm:t>
        <a:bodyPr/>
        <a:lstStyle/>
        <a:p>
          <a:endParaRPr lang="zh-CN" altLang="en-US"/>
        </a:p>
      </dgm:t>
    </dgm:pt>
    <dgm:pt modelId="{CC727628-EB15-44BC-B4A3-1CFB91D672E3}">
      <dgm:prSet custT="1"/>
      <dgm:spPr/>
      <dgm:t>
        <a:bodyPr/>
        <a:lstStyle/>
        <a:p>
          <a:pPr rtl="0"/>
          <a:r>
            <a:rPr lang="zh-CN" altLang="en-US" sz="2800" dirty="0" smtClean="0">
              <a:latin typeface="微软雅黑" panose="020B0503020204020204" pitchFamily="34" charset="-122"/>
              <a:ea typeface="微软雅黑" panose="020B0503020204020204" pitchFamily="34" charset="-122"/>
            </a:rPr>
            <a:t>硬件（</a:t>
          </a:r>
          <a:r>
            <a:rPr lang="en-US" altLang="zh-CN" sz="2800" b="1" dirty="0" smtClean="0">
              <a:latin typeface="微软雅黑" panose="020B0503020204020204" pitchFamily="34" charset="-122"/>
              <a:ea typeface="微软雅黑" panose="020B0503020204020204" pitchFamily="34" charset="-122"/>
            </a:rPr>
            <a:t>AGV</a:t>
          </a:r>
          <a:r>
            <a:rPr lang="zh-CN" altLang="en-US" sz="2800" dirty="0" smtClean="0">
              <a:latin typeface="微软雅黑" panose="020B0503020204020204" pitchFamily="34" charset="-122"/>
              <a:ea typeface="微软雅黑" panose="020B0503020204020204" pitchFamily="34" charset="-122"/>
            </a:rPr>
            <a:t>）</a:t>
          </a:r>
          <a:endParaRPr lang="zh-CN" sz="2800" dirty="0">
            <a:latin typeface="微软雅黑" panose="020B0503020204020204" pitchFamily="34" charset="-122"/>
            <a:ea typeface="微软雅黑" panose="020B0503020204020204" pitchFamily="34" charset="-122"/>
          </a:endParaRPr>
        </a:p>
      </dgm:t>
    </dgm:pt>
    <dgm:pt modelId="{FF8E2E60-4430-4924-A2F2-33FCBA2E08A8}" type="parTrans" cxnId="{6B22E48D-F24B-49F8-9E47-63DBE09C7922}">
      <dgm:prSet/>
      <dgm:spPr/>
      <dgm:t>
        <a:bodyPr/>
        <a:lstStyle/>
        <a:p>
          <a:endParaRPr lang="zh-CN" altLang="en-US" sz="3200">
            <a:latin typeface="微软雅黑" panose="020B0503020204020204" pitchFamily="34" charset="-122"/>
            <a:ea typeface="微软雅黑" panose="020B0503020204020204" pitchFamily="34" charset="-122"/>
          </a:endParaRPr>
        </a:p>
      </dgm:t>
    </dgm:pt>
    <dgm:pt modelId="{E5487B38-D6B4-4FDF-91C4-6AF3255D42A0}" type="sibTrans" cxnId="{6B22E48D-F24B-49F8-9E47-63DBE09C7922}">
      <dgm:prSet/>
      <dgm:spPr/>
      <dgm:t>
        <a:bodyPr/>
        <a:lstStyle/>
        <a:p>
          <a:endParaRPr lang="zh-CN" altLang="en-US" sz="3200">
            <a:latin typeface="微软雅黑" panose="020B0503020204020204" pitchFamily="34" charset="-122"/>
            <a:ea typeface="微软雅黑" panose="020B0503020204020204" pitchFamily="34" charset="-122"/>
          </a:endParaRPr>
        </a:p>
      </dgm:t>
    </dgm:pt>
    <dgm:pt modelId="{BCBBBA23-E283-467B-9AE3-B7D963B5A30B}">
      <dgm:prSet custT="1"/>
      <dgm:spPr/>
      <dgm:t>
        <a:bodyPr/>
        <a:lstStyle/>
        <a:p>
          <a:pPr rtl="0"/>
          <a:r>
            <a:rPr lang="zh-CN" altLang="en-US" sz="2800" b="1" dirty="0" smtClean="0">
              <a:latin typeface="微软雅黑" panose="020B0503020204020204" pitchFamily="34" charset="-122"/>
              <a:ea typeface="微软雅黑" panose="020B0503020204020204" pitchFamily="34" charset="-122"/>
            </a:rPr>
            <a:t>软件（</a:t>
          </a:r>
          <a:r>
            <a:rPr lang="en-US" altLang="zh-CN" sz="2800" b="1" dirty="0" smtClean="0">
              <a:latin typeface="微软雅黑" panose="020B0503020204020204" pitchFamily="34" charset="-122"/>
              <a:ea typeface="微软雅黑" panose="020B0503020204020204" pitchFamily="34" charset="-122"/>
            </a:rPr>
            <a:t>RCS</a:t>
          </a:r>
          <a:r>
            <a:rPr lang="zh-CN" altLang="en-US" sz="2800" b="1" dirty="0" smtClean="0">
              <a:latin typeface="微软雅黑" panose="020B0503020204020204" pitchFamily="34" charset="-122"/>
              <a:ea typeface="微软雅黑" panose="020B0503020204020204" pitchFamily="34" charset="-122"/>
            </a:rPr>
            <a:t>）</a:t>
          </a:r>
          <a:endParaRPr lang="zh-CN" sz="2800" b="1" dirty="0">
            <a:latin typeface="微软雅黑" panose="020B0503020204020204" pitchFamily="34" charset="-122"/>
            <a:ea typeface="微软雅黑" panose="020B0503020204020204" pitchFamily="34" charset="-122"/>
          </a:endParaRPr>
        </a:p>
      </dgm:t>
    </dgm:pt>
    <dgm:pt modelId="{3D153A2C-E79D-42F8-B9F9-564C59B4CCC5}" type="parTrans" cxnId="{479033C7-5FF2-4170-9B3A-1B1491FEFA09}">
      <dgm:prSet/>
      <dgm:spPr/>
      <dgm:t>
        <a:bodyPr/>
        <a:lstStyle/>
        <a:p>
          <a:endParaRPr lang="zh-CN" altLang="en-US" sz="3200">
            <a:latin typeface="微软雅黑" panose="020B0503020204020204" pitchFamily="34" charset="-122"/>
            <a:ea typeface="微软雅黑" panose="020B0503020204020204" pitchFamily="34" charset="-122"/>
          </a:endParaRPr>
        </a:p>
      </dgm:t>
    </dgm:pt>
    <dgm:pt modelId="{77833215-47FE-44B9-9633-FC1433F265F5}" type="sibTrans" cxnId="{479033C7-5FF2-4170-9B3A-1B1491FEFA09}">
      <dgm:prSet/>
      <dgm:spPr/>
      <dgm:t>
        <a:bodyPr/>
        <a:lstStyle/>
        <a:p>
          <a:endParaRPr lang="zh-CN" altLang="en-US" sz="3200">
            <a:latin typeface="微软雅黑" panose="020B0503020204020204" pitchFamily="34" charset="-122"/>
            <a:ea typeface="微软雅黑" panose="020B0503020204020204" pitchFamily="34" charset="-122"/>
          </a:endParaRPr>
        </a:p>
      </dgm:t>
    </dgm:pt>
    <dgm:pt modelId="{B2864D15-4CC5-4D9E-92CD-6BC305ECEBDE}">
      <dgm:prSet custT="1"/>
      <dgm:spPr/>
      <dgm:t>
        <a:bodyPr/>
        <a:lstStyle/>
        <a:p>
          <a:pPr rtl="0"/>
          <a:r>
            <a:rPr lang="zh-CN" altLang="en-US" sz="2000" dirty="0" smtClean="0">
              <a:latin typeface="微软雅黑" panose="020B0503020204020204" pitchFamily="34" charset="-122"/>
              <a:ea typeface="微软雅黑" panose="020B0503020204020204" pitchFamily="34" charset="-122"/>
            </a:rPr>
            <a:t>响应上位控制系统指令，在工作区域内行走、停止、移动搬运货架或其他负载</a:t>
          </a:r>
          <a:endParaRPr lang="zh-CN" sz="2000" dirty="0">
            <a:latin typeface="微软雅黑" panose="020B0503020204020204" pitchFamily="34" charset="-122"/>
            <a:ea typeface="微软雅黑" panose="020B0503020204020204" pitchFamily="34" charset="-122"/>
          </a:endParaRPr>
        </a:p>
      </dgm:t>
    </dgm:pt>
    <dgm:pt modelId="{C9BC0CAC-AFAA-4DB2-8DEA-A1C0F0EC33EC}" type="parTrans" cxnId="{D014275A-7A31-48CE-B8BD-703F31A75DB3}">
      <dgm:prSet/>
      <dgm:spPr/>
      <dgm:t>
        <a:bodyPr/>
        <a:lstStyle/>
        <a:p>
          <a:endParaRPr lang="zh-CN" altLang="en-US" sz="2400">
            <a:latin typeface="微软雅黑" panose="020B0503020204020204" pitchFamily="34" charset="-122"/>
            <a:ea typeface="微软雅黑" panose="020B0503020204020204" pitchFamily="34" charset="-122"/>
          </a:endParaRPr>
        </a:p>
      </dgm:t>
    </dgm:pt>
    <dgm:pt modelId="{38296670-BBEB-4DB7-BBCB-7E13CBEF23F4}" type="sibTrans" cxnId="{D014275A-7A31-48CE-B8BD-703F31A75DB3}">
      <dgm:prSet/>
      <dgm:spPr/>
      <dgm:t>
        <a:bodyPr/>
        <a:lstStyle/>
        <a:p>
          <a:endParaRPr lang="zh-CN" altLang="en-US" sz="2400">
            <a:latin typeface="微软雅黑" panose="020B0503020204020204" pitchFamily="34" charset="-122"/>
            <a:ea typeface="微软雅黑" panose="020B0503020204020204" pitchFamily="34" charset="-122"/>
          </a:endParaRPr>
        </a:p>
      </dgm:t>
    </dgm:pt>
    <dgm:pt modelId="{47F7645E-AABA-4141-9300-3CF2B4364224}">
      <dgm:prSet custT="1"/>
      <dgm:spPr/>
      <dgm:t>
        <a:bodyPr/>
        <a:lstStyle/>
        <a:p>
          <a:pPr rtl="0"/>
          <a:endParaRPr lang="zh-CN" altLang="en-US" sz="2400" dirty="0">
            <a:latin typeface="微软雅黑" panose="020B0503020204020204" pitchFamily="34" charset="-122"/>
            <a:ea typeface="微软雅黑" panose="020B0503020204020204" pitchFamily="34" charset="-122"/>
          </a:endParaRPr>
        </a:p>
      </dgm:t>
    </dgm:pt>
    <dgm:pt modelId="{CA03E50C-EB5D-4E17-80E0-4CFCB6CC8318}" type="parTrans" cxnId="{23665390-458C-4B69-A3C7-7C85B8E4A01C}">
      <dgm:prSet/>
      <dgm:spPr/>
      <dgm:t>
        <a:bodyPr/>
        <a:lstStyle/>
        <a:p>
          <a:endParaRPr lang="zh-CN" altLang="en-US" sz="2400">
            <a:latin typeface="微软雅黑" panose="020B0503020204020204" pitchFamily="34" charset="-122"/>
            <a:ea typeface="微软雅黑" panose="020B0503020204020204" pitchFamily="34" charset="-122"/>
          </a:endParaRPr>
        </a:p>
      </dgm:t>
    </dgm:pt>
    <dgm:pt modelId="{7E30CEA6-AEB0-4F54-B355-496F25ABA891}" type="sibTrans" cxnId="{23665390-458C-4B69-A3C7-7C85B8E4A01C}">
      <dgm:prSet/>
      <dgm:spPr/>
      <dgm:t>
        <a:bodyPr/>
        <a:lstStyle/>
        <a:p>
          <a:endParaRPr lang="zh-CN" altLang="en-US" sz="2400">
            <a:latin typeface="微软雅黑" panose="020B0503020204020204" pitchFamily="34" charset="-122"/>
            <a:ea typeface="微软雅黑" panose="020B0503020204020204" pitchFamily="34" charset="-122"/>
          </a:endParaRPr>
        </a:p>
      </dgm:t>
    </dgm:pt>
    <dgm:pt modelId="{7E643AF8-669A-4193-9D44-40E215E047B7}">
      <dgm:prSet custT="1"/>
      <dgm:spPr/>
      <dgm:t>
        <a:bodyPr/>
        <a:lstStyle/>
        <a:p>
          <a:pPr rtl="0"/>
          <a:endParaRPr lang="zh-CN" altLang="en-US" sz="2400" dirty="0">
            <a:latin typeface="微软雅黑" panose="020B0503020204020204" pitchFamily="34" charset="-122"/>
            <a:ea typeface="微软雅黑" panose="020B0503020204020204" pitchFamily="34" charset="-122"/>
          </a:endParaRPr>
        </a:p>
      </dgm:t>
    </dgm:pt>
    <dgm:pt modelId="{A1B0121F-BF84-4C0E-965A-87A60118E29A}" type="parTrans" cxnId="{35E99BD3-C0B7-4187-9424-4FD7EFAD3DC4}">
      <dgm:prSet/>
      <dgm:spPr/>
      <dgm:t>
        <a:bodyPr/>
        <a:lstStyle/>
        <a:p>
          <a:endParaRPr lang="zh-CN" altLang="en-US" sz="2400">
            <a:latin typeface="微软雅黑" panose="020B0503020204020204" pitchFamily="34" charset="-122"/>
            <a:ea typeface="微软雅黑" panose="020B0503020204020204" pitchFamily="34" charset="-122"/>
          </a:endParaRPr>
        </a:p>
      </dgm:t>
    </dgm:pt>
    <dgm:pt modelId="{E543BF31-5944-43B7-99D9-518E5D64258B}" type="sibTrans" cxnId="{35E99BD3-C0B7-4187-9424-4FD7EFAD3DC4}">
      <dgm:prSet/>
      <dgm:spPr/>
      <dgm:t>
        <a:bodyPr/>
        <a:lstStyle/>
        <a:p>
          <a:endParaRPr lang="zh-CN" altLang="en-US" sz="2400">
            <a:latin typeface="微软雅黑" panose="020B0503020204020204" pitchFamily="34" charset="-122"/>
            <a:ea typeface="微软雅黑" panose="020B0503020204020204" pitchFamily="34" charset="-122"/>
          </a:endParaRPr>
        </a:p>
      </dgm:t>
    </dgm:pt>
    <dgm:pt modelId="{39749DE4-51BF-41F6-A755-CB85A9ACE8D5}">
      <dgm:prSet custT="1"/>
      <dgm:spPr/>
      <dgm:t>
        <a:bodyPr/>
        <a:lstStyle/>
        <a:p>
          <a:pPr rtl="0"/>
          <a:r>
            <a:rPr lang="zh-CN" altLang="en-US" sz="2000" dirty="0" smtClean="0">
              <a:latin typeface="微软雅黑" panose="020B0503020204020204" pitchFamily="34" charset="-122"/>
              <a:ea typeface="微软雅黑" panose="020B0503020204020204" pitchFamily="34" charset="-122"/>
            </a:rPr>
            <a:t>通过</a:t>
          </a:r>
          <a:r>
            <a:rPr lang="en-US" altLang="zh-CN" sz="2000" dirty="0" smtClean="0">
              <a:latin typeface="微软雅黑" panose="020B0503020204020204" pitchFamily="34" charset="-122"/>
              <a:ea typeface="微软雅黑" panose="020B0503020204020204" pitchFamily="34" charset="-122"/>
            </a:rPr>
            <a:t>WIFI</a:t>
          </a:r>
          <a:r>
            <a:rPr lang="zh-CN" altLang="en-US" sz="2000" dirty="0" smtClean="0">
              <a:latin typeface="微软雅黑" panose="020B0503020204020204" pitchFamily="34" charset="-122"/>
              <a:ea typeface="微软雅黑" panose="020B0503020204020204" pitchFamily="34" charset="-122"/>
            </a:rPr>
            <a:t>或其他传输链路，控制</a:t>
          </a:r>
          <a:r>
            <a:rPr lang="en-US" altLang="zh-CN" sz="2000" dirty="0" smtClean="0">
              <a:latin typeface="微软雅黑" panose="020B0503020204020204" pitchFamily="34" charset="-122"/>
              <a:ea typeface="微软雅黑" panose="020B0503020204020204" pitchFamily="34" charset="-122"/>
            </a:rPr>
            <a:t>AGV</a:t>
          </a:r>
          <a:r>
            <a:rPr lang="zh-CN" altLang="en-US" sz="2000" dirty="0" smtClean="0">
              <a:latin typeface="微软雅黑" panose="020B0503020204020204" pitchFamily="34" charset="-122"/>
              <a:ea typeface="微软雅黑" panose="020B0503020204020204" pitchFamily="34" charset="-122"/>
            </a:rPr>
            <a:t>动作。主要控制功能包括：地图管理、路径导航、路径规划、</a:t>
          </a:r>
          <a:r>
            <a:rPr lang="en-US" altLang="zh-CN" sz="2000" dirty="0" smtClean="0">
              <a:latin typeface="微软雅黑" panose="020B0503020204020204" pitchFamily="34" charset="-122"/>
              <a:ea typeface="微软雅黑" panose="020B0503020204020204" pitchFamily="34" charset="-122"/>
            </a:rPr>
            <a:t>AGV</a:t>
          </a:r>
          <a:r>
            <a:rPr lang="zh-CN" altLang="en-US" sz="2000" dirty="0" smtClean="0">
              <a:latin typeface="微软雅黑" panose="020B0503020204020204" pitchFamily="34" charset="-122"/>
              <a:ea typeface="微软雅黑" panose="020B0503020204020204" pitchFamily="34" charset="-122"/>
            </a:rPr>
            <a:t>导引控制、自主充电控制、交通管理、任务分配、报警信息管理等</a:t>
          </a:r>
          <a:endParaRPr lang="zh-CN" altLang="en-US" sz="2000" dirty="0">
            <a:latin typeface="微软雅黑" panose="020B0503020204020204" pitchFamily="34" charset="-122"/>
            <a:ea typeface="微软雅黑" panose="020B0503020204020204" pitchFamily="34" charset="-122"/>
          </a:endParaRPr>
        </a:p>
      </dgm:t>
    </dgm:pt>
    <dgm:pt modelId="{531A5730-B99B-4E19-92F7-EBD8C2F0F7DF}" type="parTrans" cxnId="{FCEA6857-A8CF-476D-853F-A698917E756C}">
      <dgm:prSet/>
      <dgm:spPr/>
      <dgm:t>
        <a:bodyPr/>
        <a:lstStyle/>
        <a:p>
          <a:endParaRPr lang="zh-CN" altLang="en-US" sz="2400">
            <a:latin typeface="微软雅黑" panose="020B0503020204020204" pitchFamily="34" charset="-122"/>
            <a:ea typeface="微软雅黑" panose="020B0503020204020204" pitchFamily="34" charset="-122"/>
          </a:endParaRPr>
        </a:p>
      </dgm:t>
    </dgm:pt>
    <dgm:pt modelId="{CBB4FB7B-AB22-46C2-ACFB-AD8C0CE3024C}" type="sibTrans" cxnId="{FCEA6857-A8CF-476D-853F-A698917E756C}">
      <dgm:prSet/>
      <dgm:spPr/>
      <dgm:t>
        <a:bodyPr/>
        <a:lstStyle/>
        <a:p>
          <a:endParaRPr lang="zh-CN" altLang="en-US" sz="2400">
            <a:latin typeface="微软雅黑" panose="020B0503020204020204" pitchFamily="34" charset="-122"/>
            <a:ea typeface="微软雅黑" panose="020B0503020204020204" pitchFamily="34" charset="-122"/>
          </a:endParaRPr>
        </a:p>
      </dgm:t>
    </dgm:pt>
    <dgm:pt modelId="{636B7678-81A2-415D-BC08-CCD06AA7F998}">
      <dgm:prSet custT="1"/>
      <dgm:spPr/>
      <dgm:t>
        <a:bodyPr/>
        <a:lstStyle/>
        <a:p>
          <a:pPr rtl="0"/>
          <a:endParaRPr lang="zh-CN" altLang="en-US" sz="2000" dirty="0">
            <a:latin typeface="微软雅黑" panose="020B0503020204020204" pitchFamily="34" charset="-122"/>
            <a:ea typeface="微软雅黑" panose="020B0503020204020204" pitchFamily="34" charset="-122"/>
          </a:endParaRPr>
        </a:p>
      </dgm:t>
    </dgm:pt>
    <dgm:pt modelId="{28419A6A-1D37-4D3A-9404-1821AE0CB669}" type="parTrans" cxnId="{E8288474-98A0-4DDB-8F79-E7D6D1E90BD6}">
      <dgm:prSet/>
      <dgm:spPr/>
      <dgm:t>
        <a:bodyPr/>
        <a:lstStyle/>
        <a:p>
          <a:endParaRPr lang="zh-CN" altLang="en-US"/>
        </a:p>
      </dgm:t>
    </dgm:pt>
    <dgm:pt modelId="{74E329FA-0D2D-4837-8B9D-1B241CBE2E83}" type="sibTrans" cxnId="{E8288474-98A0-4DDB-8F79-E7D6D1E90BD6}">
      <dgm:prSet/>
      <dgm:spPr/>
      <dgm:t>
        <a:bodyPr/>
        <a:lstStyle/>
        <a:p>
          <a:endParaRPr lang="zh-CN" altLang="en-US"/>
        </a:p>
      </dgm:t>
    </dgm:pt>
    <dgm:pt modelId="{697573CC-8869-4E99-A23E-F660E1289D70}">
      <dgm:prSet custT="1"/>
      <dgm:spPr/>
      <dgm:t>
        <a:bodyPr/>
        <a:lstStyle/>
        <a:p>
          <a:pPr rtl="0"/>
          <a:r>
            <a:rPr lang="zh-CN" altLang="en-US" sz="2000" dirty="0" smtClean="0">
              <a:latin typeface="微软雅黑" panose="020B0503020204020204" pitchFamily="34" charset="-122"/>
              <a:ea typeface="微软雅黑" panose="020B0503020204020204" pitchFamily="34" charset="-122"/>
            </a:rPr>
            <a:t>车载控制器、导航模块、电池模块、障碍物探测模块、报警模块、充电模块、通讯模块、行驶机构等</a:t>
          </a:r>
          <a:endParaRPr lang="zh-CN" sz="2000" dirty="0">
            <a:latin typeface="微软雅黑" panose="020B0503020204020204" pitchFamily="34" charset="-122"/>
            <a:ea typeface="微软雅黑" panose="020B0503020204020204" pitchFamily="34" charset="-122"/>
          </a:endParaRPr>
        </a:p>
      </dgm:t>
    </dgm:pt>
    <dgm:pt modelId="{01EEC79B-0365-488E-BCE1-569D85CD70B8}" type="parTrans" cxnId="{AC45EF63-2D27-4F60-A7DB-8018A26026F0}">
      <dgm:prSet/>
      <dgm:spPr/>
      <dgm:t>
        <a:bodyPr/>
        <a:lstStyle/>
        <a:p>
          <a:endParaRPr lang="zh-CN" altLang="en-US"/>
        </a:p>
      </dgm:t>
    </dgm:pt>
    <dgm:pt modelId="{9BE11EFE-7531-4504-A249-2DC23BC82E18}" type="sibTrans" cxnId="{AC45EF63-2D27-4F60-A7DB-8018A26026F0}">
      <dgm:prSet/>
      <dgm:spPr/>
      <dgm:t>
        <a:bodyPr/>
        <a:lstStyle/>
        <a:p>
          <a:endParaRPr lang="zh-CN" altLang="en-US"/>
        </a:p>
      </dgm:t>
    </dgm:pt>
    <dgm:pt modelId="{239BE1F4-102C-4EDE-BC11-6A543B1F9607}">
      <dgm:prSet custT="1"/>
      <dgm:spPr/>
      <dgm:t>
        <a:bodyPr/>
        <a:lstStyle/>
        <a:p>
          <a:pPr rtl="0"/>
          <a:endParaRPr lang="zh-CN" altLang="en-US" sz="2000" dirty="0">
            <a:latin typeface="微软雅黑" panose="020B0503020204020204" pitchFamily="34" charset="-122"/>
            <a:ea typeface="微软雅黑" panose="020B0503020204020204" pitchFamily="34" charset="-122"/>
          </a:endParaRPr>
        </a:p>
      </dgm:t>
    </dgm:pt>
    <dgm:pt modelId="{650C7D59-EE5E-4E90-925A-C2E7FB7993B9}" type="sibTrans" cxnId="{55A55ABA-F06E-41CD-8736-85569490AB02}">
      <dgm:prSet/>
      <dgm:spPr/>
      <dgm:t>
        <a:bodyPr/>
        <a:lstStyle/>
        <a:p>
          <a:endParaRPr lang="zh-CN" altLang="en-US"/>
        </a:p>
      </dgm:t>
    </dgm:pt>
    <dgm:pt modelId="{BFC87217-4051-4AC5-8288-9C7A8F5569E5}" type="parTrans" cxnId="{55A55ABA-F06E-41CD-8736-85569490AB02}">
      <dgm:prSet/>
      <dgm:spPr/>
      <dgm:t>
        <a:bodyPr/>
        <a:lstStyle/>
        <a:p>
          <a:endParaRPr lang="zh-CN" altLang="en-US"/>
        </a:p>
      </dgm:t>
    </dgm:pt>
    <dgm:pt modelId="{B24AFED6-598E-4E95-9A48-BC9D5782DFE8}">
      <dgm:prSet custT="1"/>
      <dgm:spPr/>
      <dgm:t>
        <a:bodyPr/>
        <a:lstStyle/>
        <a:p>
          <a:pPr rtl="0"/>
          <a:r>
            <a:rPr lang="zh-CN" altLang="en-US" sz="2000" dirty="0" smtClean="0">
              <a:latin typeface="微软雅黑" panose="020B0503020204020204" pitchFamily="34" charset="-122"/>
              <a:ea typeface="微软雅黑" panose="020B0503020204020204" pitchFamily="34" charset="-122"/>
            </a:rPr>
            <a:t>机器人控制系统软件</a:t>
          </a:r>
          <a:endParaRPr lang="zh-CN" altLang="en-US" sz="2400" dirty="0">
            <a:latin typeface="微软雅黑" panose="020B0503020204020204" pitchFamily="34" charset="-122"/>
            <a:ea typeface="微软雅黑" panose="020B0503020204020204" pitchFamily="34" charset="-122"/>
          </a:endParaRPr>
        </a:p>
      </dgm:t>
    </dgm:pt>
    <dgm:pt modelId="{4D58DE15-EB6A-40A5-8669-29BC7DFFFA5F}" type="sibTrans" cxnId="{66977E69-4B8D-477A-AA0E-7B96F0E3695D}">
      <dgm:prSet/>
      <dgm:spPr/>
      <dgm:t>
        <a:bodyPr/>
        <a:lstStyle/>
        <a:p>
          <a:endParaRPr lang="zh-CN" altLang="en-US"/>
        </a:p>
      </dgm:t>
    </dgm:pt>
    <dgm:pt modelId="{BDE0192D-A507-498D-8CD6-18B93B43DABF}" type="parTrans" cxnId="{66977E69-4B8D-477A-AA0E-7B96F0E3695D}">
      <dgm:prSet/>
      <dgm:spPr/>
      <dgm:t>
        <a:bodyPr/>
        <a:lstStyle/>
        <a:p>
          <a:endParaRPr lang="zh-CN" altLang="en-US"/>
        </a:p>
      </dgm:t>
    </dgm:pt>
    <dgm:pt modelId="{5D87BD50-D204-49D1-936B-7B5230615D4A}" type="pres">
      <dgm:prSet presAssocID="{E78ABB95-AC09-46DB-AECE-0E264E558DA7}" presName="linear" presStyleCnt="0">
        <dgm:presLayoutVars>
          <dgm:animLvl val="lvl"/>
          <dgm:resizeHandles val="exact"/>
        </dgm:presLayoutVars>
      </dgm:prSet>
      <dgm:spPr/>
      <dgm:t>
        <a:bodyPr/>
        <a:lstStyle/>
        <a:p>
          <a:endParaRPr lang="zh-CN" altLang="en-US"/>
        </a:p>
      </dgm:t>
    </dgm:pt>
    <dgm:pt modelId="{6A4B2A2C-CBCE-4ED0-8ED0-8B5074D7BDD0}" type="pres">
      <dgm:prSet presAssocID="{CC727628-EB15-44BC-B4A3-1CFB91D672E3}" presName="parentText" presStyleLbl="node1" presStyleIdx="0" presStyleCnt="2">
        <dgm:presLayoutVars>
          <dgm:chMax val="0"/>
          <dgm:bulletEnabled val="1"/>
        </dgm:presLayoutVars>
      </dgm:prSet>
      <dgm:spPr/>
      <dgm:t>
        <a:bodyPr/>
        <a:lstStyle/>
        <a:p>
          <a:endParaRPr lang="zh-CN" altLang="en-US"/>
        </a:p>
      </dgm:t>
    </dgm:pt>
    <dgm:pt modelId="{75CE095F-6B9A-4121-958C-9080011554AA}" type="pres">
      <dgm:prSet presAssocID="{CC727628-EB15-44BC-B4A3-1CFB91D672E3}" presName="childText" presStyleLbl="revTx" presStyleIdx="0" presStyleCnt="2">
        <dgm:presLayoutVars>
          <dgm:bulletEnabled val="1"/>
        </dgm:presLayoutVars>
      </dgm:prSet>
      <dgm:spPr/>
      <dgm:t>
        <a:bodyPr/>
        <a:lstStyle/>
        <a:p>
          <a:endParaRPr lang="zh-CN" altLang="en-US"/>
        </a:p>
      </dgm:t>
    </dgm:pt>
    <dgm:pt modelId="{FD21840D-3839-4417-9DE7-2971D07FEF46}" type="pres">
      <dgm:prSet presAssocID="{BCBBBA23-E283-467B-9AE3-B7D963B5A30B}" presName="parentText" presStyleLbl="node1" presStyleIdx="1" presStyleCnt="2" custLinFactNeighborY="34858">
        <dgm:presLayoutVars>
          <dgm:chMax val="0"/>
          <dgm:bulletEnabled val="1"/>
        </dgm:presLayoutVars>
      </dgm:prSet>
      <dgm:spPr/>
      <dgm:t>
        <a:bodyPr/>
        <a:lstStyle/>
        <a:p>
          <a:endParaRPr lang="zh-CN" altLang="en-US"/>
        </a:p>
      </dgm:t>
    </dgm:pt>
    <dgm:pt modelId="{9ADAFBBD-DFF6-4A57-9D65-04C5418F4009}" type="pres">
      <dgm:prSet presAssocID="{BCBBBA23-E283-467B-9AE3-B7D963B5A30B}" presName="childText" presStyleLbl="revTx" presStyleIdx="1" presStyleCnt="2">
        <dgm:presLayoutVars>
          <dgm:bulletEnabled val="1"/>
        </dgm:presLayoutVars>
      </dgm:prSet>
      <dgm:spPr/>
      <dgm:t>
        <a:bodyPr/>
        <a:lstStyle/>
        <a:p>
          <a:endParaRPr lang="zh-CN" altLang="en-US"/>
        </a:p>
      </dgm:t>
    </dgm:pt>
  </dgm:ptLst>
  <dgm:cxnLst>
    <dgm:cxn modelId="{6E8C6484-7560-4B51-A4CD-E6B24A5EF10B}" type="presOf" srcId="{47F7645E-AABA-4141-9300-3CF2B4364224}" destId="{9ADAFBBD-DFF6-4A57-9D65-04C5418F4009}" srcOrd="0" destOrd="5" presId="urn:microsoft.com/office/officeart/2005/8/layout/vList2#1"/>
    <dgm:cxn modelId="{55A55ABA-F06E-41CD-8736-85569490AB02}" srcId="{BCBBBA23-E283-467B-9AE3-B7D963B5A30B}" destId="{239BE1F4-102C-4EDE-BC11-6A543B1F9607}" srcOrd="1" destOrd="0" parTransId="{BFC87217-4051-4AC5-8288-9C7A8F5569E5}" sibTransId="{650C7D59-EE5E-4E90-925A-C2E7FB7993B9}"/>
    <dgm:cxn modelId="{E8288474-98A0-4DDB-8F79-E7D6D1E90BD6}" srcId="{BCBBBA23-E283-467B-9AE3-B7D963B5A30B}" destId="{636B7678-81A2-415D-BC08-CCD06AA7F998}" srcOrd="0" destOrd="0" parTransId="{28419A6A-1D37-4D3A-9404-1821AE0CB669}" sibTransId="{74E329FA-0D2D-4837-8B9D-1B241CBE2E83}"/>
    <dgm:cxn modelId="{AC45EF63-2D27-4F60-A7DB-8018A26026F0}" srcId="{CC727628-EB15-44BC-B4A3-1CFB91D672E3}" destId="{697573CC-8869-4E99-A23E-F660E1289D70}" srcOrd="0" destOrd="0" parTransId="{01EEC79B-0365-488E-BCE1-569D85CD70B8}" sibTransId="{9BE11EFE-7531-4504-A249-2DC23BC82E18}"/>
    <dgm:cxn modelId="{23665390-458C-4B69-A3C7-7C85B8E4A01C}" srcId="{BCBBBA23-E283-467B-9AE3-B7D963B5A30B}" destId="{47F7645E-AABA-4141-9300-3CF2B4364224}" srcOrd="5" destOrd="0" parTransId="{CA03E50C-EB5D-4E17-80E0-4CFCB6CC8318}" sibTransId="{7E30CEA6-AEB0-4F54-B355-496F25ABA891}"/>
    <dgm:cxn modelId="{63C0F20A-79F3-438A-89BE-3C744131BEF8}" type="presOf" srcId="{39749DE4-51BF-41F6-A755-CB85A9ACE8D5}" destId="{9ADAFBBD-DFF6-4A57-9D65-04C5418F4009}" srcOrd="0" destOrd="3" presId="urn:microsoft.com/office/officeart/2005/8/layout/vList2#1"/>
    <dgm:cxn modelId="{479033C7-5FF2-4170-9B3A-1B1491FEFA09}" srcId="{E78ABB95-AC09-46DB-AECE-0E264E558DA7}" destId="{BCBBBA23-E283-467B-9AE3-B7D963B5A30B}" srcOrd="1" destOrd="0" parTransId="{3D153A2C-E79D-42F8-B9F9-564C59B4CCC5}" sibTransId="{77833215-47FE-44B9-9633-FC1433F265F5}"/>
    <dgm:cxn modelId="{1E65E0E3-1795-4535-B682-82B03EEAD94C}" type="presOf" srcId="{697573CC-8869-4E99-A23E-F660E1289D70}" destId="{75CE095F-6B9A-4121-958C-9080011554AA}" srcOrd="0" destOrd="0" presId="urn:microsoft.com/office/officeart/2005/8/layout/vList2#1"/>
    <dgm:cxn modelId="{2ABC1D84-856E-4755-BFDD-1B2A84E1EE52}" type="presOf" srcId="{E78ABB95-AC09-46DB-AECE-0E264E558DA7}" destId="{5D87BD50-D204-49D1-936B-7B5230615D4A}" srcOrd="0" destOrd="0" presId="urn:microsoft.com/office/officeart/2005/8/layout/vList2#1"/>
    <dgm:cxn modelId="{E82D89C0-F43B-40EA-8A8B-B3BED79666DE}" type="presOf" srcId="{BCBBBA23-E283-467B-9AE3-B7D963B5A30B}" destId="{FD21840D-3839-4417-9DE7-2971D07FEF46}" srcOrd="0" destOrd="0" presId="urn:microsoft.com/office/officeart/2005/8/layout/vList2#1"/>
    <dgm:cxn modelId="{66977E69-4B8D-477A-AA0E-7B96F0E3695D}" srcId="{BCBBBA23-E283-467B-9AE3-B7D963B5A30B}" destId="{B24AFED6-598E-4E95-9A48-BC9D5782DFE8}" srcOrd="2" destOrd="0" parTransId="{BDE0192D-A507-498D-8CD6-18B93B43DABF}" sibTransId="{4D58DE15-EB6A-40A5-8669-29BC7DFFFA5F}"/>
    <dgm:cxn modelId="{69613644-01AD-475F-A657-E11AE8F07D1E}" type="presOf" srcId="{636B7678-81A2-415D-BC08-CCD06AA7F998}" destId="{9ADAFBBD-DFF6-4A57-9D65-04C5418F4009}" srcOrd="0" destOrd="0" presId="urn:microsoft.com/office/officeart/2005/8/layout/vList2#1"/>
    <dgm:cxn modelId="{789248F8-7899-45B1-ADDB-FE792C62CF76}" type="presOf" srcId="{7E643AF8-669A-4193-9D44-40E215E047B7}" destId="{9ADAFBBD-DFF6-4A57-9D65-04C5418F4009}" srcOrd="0" destOrd="4" presId="urn:microsoft.com/office/officeart/2005/8/layout/vList2#1"/>
    <dgm:cxn modelId="{FCEA6857-A8CF-476D-853F-A698917E756C}" srcId="{BCBBBA23-E283-467B-9AE3-B7D963B5A30B}" destId="{39749DE4-51BF-41F6-A755-CB85A9ACE8D5}" srcOrd="3" destOrd="0" parTransId="{531A5730-B99B-4E19-92F7-EBD8C2F0F7DF}" sibTransId="{CBB4FB7B-AB22-46C2-ACFB-AD8C0CE3024C}"/>
    <dgm:cxn modelId="{D014275A-7A31-48CE-B8BD-703F31A75DB3}" srcId="{CC727628-EB15-44BC-B4A3-1CFB91D672E3}" destId="{B2864D15-4CC5-4D9E-92CD-6BC305ECEBDE}" srcOrd="1" destOrd="0" parTransId="{C9BC0CAC-AFAA-4DB2-8DEA-A1C0F0EC33EC}" sibTransId="{38296670-BBEB-4DB7-BBCB-7E13CBEF23F4}"/>
    <dgm:cxn modelId="{6B22E48D-F24B-49F8-9E47-63DBE09C7922}" srcId="{E78ABB95-AC09-46DB-AECE-0E264E558DA7}" destId="{CC727628-EB15-44BC-B4A3-1CFB91D672E3}" srcOrd="0" destOrd="0" parTransId="{FF8E2E60-4430-4924-A2F2-33FCBA2E08A8}" sibTransId="{E5487B38-D6B4-4FDF-91C4-6AF3255D42A0}"/>
    <dgm:cxn modelId="{5A9066E4-ADDA-451D-8956-C832D8FC09E5}" type="presOf" srcId="{239BE1F4-102C-4EDE-BC11-6A543B1F9607}" destId="{9ADAFBBD-DFF6-4A57-9D65-04C5418F4009}" srcOrd="0" destOrd="1" presId="urn:microsoft.com/office/officeart/2005/8/layout/vList2#1"/>
    <dgm:cxn modelId="{61E18FD9-49D9-4DAD-B9DB-A504540EF631}" type="presOf" srcId="{CC727628-EB15-44BC-B4A3-1CFB91D672E3}" destId="{6A4B2A2C-CBCE-4ED0-8ED0-8B5074D7BDD0}" srcOrd="0" destOrd="0" presId="urn:microsoft.com/office/officeart/2005/8/layout/vList2#1"/>
    <dgm:cxn modelId="{006576C0-AE57-41AA-A36A-3D882B5D772B}" type="presOf" srcId="{B2864D15-4CC5-4D9E-92CD-6BC305ECEBDE}" destId="{75CE095F-6B9A-4121-958C-9080011554AA}" srcOrd="0" destOrd="1" presId="urn:microsoft.com/office/officeart/2005/8/layout/vList2#1"/>
    <dgm:cxn modelId="{A0F7655F-BDD0-4358-A67E-B7F9C14CD75B}" type="presOf" srcId="{B24AFED6-598E-4E95-9A48-BC9D5782DFE8}" destId="{9ADAFBBD-DFF6-4A57-9D65-04C5418F4009}" srcOrd="0" destOrd="2" presId="urn:microsoft.com/office/officeart/2005/8/layout/vList2#1"/>
    <dgm:cxn modelId="{35E99BD3-C0B7-4187-9424-4FD7EFAD3DC4}" srcId="{BCBBBA23-E283-467B-9AE3-B7D963B5A30B}" destId="{7E643AF8-669A-4193-9D44-40E215E047B7}" srcOrd="4" destOrd="0" parTransId="{A1B0121F-BF84-4C0E-965A-87A60118E29A}" sibTransId="{E543BF31-5944-43B7-99D9-518E5D64258B}"/>
    <dgm:cxn modelId="{0A9F20B2-DA66-4CFF-ADCB-C3054CFBA2F2}" type="presParOf" srcId="{5D87BD50-D204-49D1-936B-7B5230615D4A}" destId="{6A4B2A2C-CBCE-4ED0-8ED0-8B5074D7BDD0}" srcOrd="0" destOrd="0" presId="urn:microsoft.com/office/officeart/2005/8/layout/vList2#1"/>
    <dgm:cxn modelId="{6C7F956E-F0E6-4934-8746-DC11C78D04F6}" type="presParOf" srcId="{5D87BD50-D204-49D1-936B-7B5230615D4A}" destId="{75CE095F-6B9A-4121-958C-9080011554AA}" srcOrd="1" destOrd="0" presId="urn:microsoft.com/office/officeart/2005/8/layout/vList2#1"/>
    <dgm:cxn modelId="{0E232DC8-23E0-4E24-99B1-9B443670B855}" type="presParOf" srcId="{5D87BD50-D204-49D1-936B-7B5230615D4A}" destId="{FD21840D-3839-4417-9DE7-2971D07FEF46}" srcOrd="2" destOrd="0" presId="urn:microsoft.com/office/officeart/2005/8/layout/vList2#1"/>
    <dgm:cxn modelId="{6277D57E-00FC-441A-9E28-874320DA0808}" type="presParOf" srcId="{5D87BD50-D204-49D1-936B-7B5230615D4A}" destId="{9ADAFBBD-DFF6-4A57-9D65-04C5418F4009}" srcOrd="3" destOrd="0" presId="urn:microsoft.com/office/officeart/2005/8/layout/vList2#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C146A6-2355-46E8-A68E-07E2112975E4}" type="doc">
      <dgm:prSet loTypeId="urn:microsoft.com/office/officeart/2005/8/layout/process1" loCatId="process" qsTypeId="urn:microsoft.com/office/officeart/2005/8/quickstyle/3d1#1" qsCatId="3D" csTypeId="urn:microsoft.com/office/officeart/2005/8/colors/colorful5#1" csCatId="colorful"/>
      <dgm:spPr/>
      <dgm:t>
        <a:bodyPr/>
        <a:lstStyle/>
        <a:p>
          <a:endParaRPr lang="zh-CN" altLang="en-US"/>
        </a:p>
      </dgm:t>
    </dgm:pt>
    <dgm:pt modelId="{97D5811D-93D3-429E-857E-2E675500DA35}">
      <dgm:prSet custT="1"/>
      <dgm:spPr/>
      <dgm:t>
        <a:bodyPr/>
        <a:lstStyle/>
        <a:p>
          <a:pPr rtl="0"/>
          <a:r>
            <a:rPr lang="zh-CN" sz="2000" dirty="0" smtClean="0">
              <a:latin typeface="微软雅黑" panose="020B0503020204020204" pitchFamily="34" charset="-122"/>
              <a:ea typeface="微软雅黑" panose="020B0503020204020204" pitchFamily="34" charset="-122"/>
            </a:rPr>
            <a:t>上位系统订单信息下发</a:t>
          </a:r>
          <a:endParaRPr lang="en-US" sz="2000" dirty="0">
            <a:latin typeface="微软雅黑" panose="020B0503020204020204" pitchFamily="34" charset="-122"/>
            <a:ea typeface="微软雅黑" panose="020B0503020204020204" pitchFamily="34" charset="-122"/>
          </a:endParaRPr>
        </a:p>
      </dgm:t>
    </dgm:pt>
    <dgm:pt modelId="{DA104CFE-D428-4B98-A276-8110ECE8F095}" type="parTrans" cxnId="{6E686CE1-715E-468B-8B94-656C4E15E355}">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90391905-7651-4584-9716-694BA9463EA7}" type="sibTrans" cxnId="{6E686CE1-715E-468B-8B94-656C4E15E355}">
      <dgm:prSet custT="1"/>
      <dgm:spPr/>
      <dgm:t>
        <a:bodyPr/>
        <a:lstStyle/>
        <a:p>
          <a:endParaRPr lang="zh-CN" altLang="en-US" sz="1200">
            <a:latin typeface="微软雅黑" panose="020B0503020204020204" pitchFamily="34" charset="-122"/>
            <a:ea typeface="微软雅黑" panose="020B0503020204020204" pitchFamily="34" charset="-122"/>
          </a:endParaRPr>
        </a:p>
      </dgm:t>
    </dgm:pt>
    <dgm:pt modelId="{E29E28F2-013E-459B-8A46-780ED72E83ED}">
      <dgm:prSet custT="1"/>
      <dgm:spPr/>
      <dgm:t>
        <a:bodyPr/>
        <a:lstStyle/>
        <a:p>
          <a:pPr rtl="0"/>
          <a:r>
            <a:rPr lang="zh-CN" sz="2000" dirty="0" smtClean="0">
              <a:latin typeface="微软雅黑" panose="020B0503020204020204" pitchFamily="34" charset="-122"/>
              <a:ea typeface="微软雅黑" panose="020B0503020204020204" pitchFamily="34" charset="-122"/>
            </a:rPr>
            <a:t>订单信息转化为物料信息</a:t>
          </a:r>
          <a:endParaRPr lang="en-US" sz="2000" dirty="0">
            <a:latin typeface="微软雅黑" panose="020B0503020204020204" pitchFamily="34" charset="-122"/>
            <a:ea typeface="微软雅黑" panose="020B0503020204020204" pitchFamily="34" charset="-122"/>
          </a:endParaRPr>
        </a:p>
      </dgm:t>
    </dgm:pt>
    <dgm:pt modelId="{C8A45B06-09C6-4A62-888C-7A35E2913DD9}" type="parTrans" cxnId="{6C713881-E490-4B08-A4F1-F9C9D317DDA1}">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758D4704-DFF6-4C92-B25A-2337498BE06F}" type="sibTrans" cxnId="{6C713881-E490-4B08-A4F1-F9C9D317DDA1}">
      <dgm:prSet custT="1"/>
      <dgm:spPr/>
      <dgm:t>
        <a:bodyPr/>
        <a:lstStyle/>
        <a:p>
          <a:endParaRPr lang="zh-CN" altLang="en-US" sz="1200">
            <a:latin typeface="微软雅黑" panose="020B0503020204020204" pitchFamily="34" charset="-122"/>
            <a:ea typeface="微软雅黑" panose="020B0503020204020204" pitchFamily="34" charset="-122"/>
          </a:endParaRPr>
        </a:p>
      </dgm:t>
    </dgm:pt>
    <dgm:pt modelId="{FC717D77-1909-4BB5-8C66-6A7A66CC040E}">
      <dgm:prSet custT="1"/>
      <dgm:spPr/>
      <dgm:t>
        <a:bodyPr/>
        <a:lstStyle/>
        <a:p>
          <a:pPr rtl="0"/>
          <a:r>
            <a:rPr lang="zh-CN" sz="2000" dirty="0" smtClean="0">
              <a:latin typeface="微软雅黑" panose="020B0503020204020204" pitchFamily="34" charset="-122"/>
              <a:ea typeface="微软雅黑" panose="020B0503020204020204" pitchFamily="34" charset="-122"/>
            </a:rPr>
            <a:t>人工拣选物料，装载至</a:t>
          </a:r>
          <a:r>
            <a:rPr lang="en-US" sz="2000" dirty="0" smtClean="0">
              <a:latin typeface="微软雅黑" panose="020B0503020204020204" pitchFamily="34" charset="-122"/>
              <a:ea typeface="微软雅黑" panose="020B0503020204020204" pitchFamily="34" charset="-122"/>
            </a:rPr>
            <a:t>AGV</a:t>
          </a:r>
          <a:endParaRPr lang="zh-CN" sz="2000" dirty="0">
            <a:latin typeface="微软雅黑" panose="020B0503020204020204" pitchFamily="34" charset="-122"/>
            <a:ea typeface="微软雅黑" panose="020B0503020204020204" pitchFamily="34" charset="-122"/>
          </a:endParaRPr>
        </a:p>
      </dgm:t>
    </dgm:pt>
    <dgm:pt modelId="{9B99EC04-ACDB-48FE-832F-9611453DD523}" type="parTrans" cxnId="{E55F0FA5-2AD7-4705-AA2D-DF03EC3A01F4}">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14DADBAB-E67C-4122-B938-565D745463B7}" type="sibTrans" cxnId="{E55F0FA5-2AD7-4705-AA2D-DF03EC3A01F4}">
      <dgm:prSet custT="1"/>
      <dgm:spPr/>
      <dgm:t>
        <a:bodyPr/>
        <a:lstStyle/>
        <a:p>
          <a:endParaRPr lang="zh-CN" altLang="en-US" sz="1200">
            <a:latin typeface="微软雅黑" panose="020B0503020204020204" pitchFamily="34" charset="-122"/>
            <a:ea typeface="微软雅黑" panose="020B0503020204020204" pitchFamily="34" charset="-122"/>
          </a:endParaRPr>
        </a:p>
      </dgm:t>
    </dgm:pt>
    <dgm:pt modelId="{F2FC5E94-BFE7-443D-8D09-ED699C1D6B02}">
      <dgm:prSet custT="1"/>
      <dgm:spPr/>
      <dgm:t>
        <a:bodyPr/>
        <a:lstStyle/>
        <a:p>
          <a:pPr rtl="0"/>
          <a:r>
            <a:rPr lang="en-US" sz="2000" dirty="0" smtClean="0">
              <a:latin typeface="微软雅黑" panose="020B0503020204020204" pitchFamily="34" charset="-122"/>
              <a:ea typeface="微软雅黑" panose="020B0503020204020204" pitchFamily="34" charset="-122"/>
            </a:rPr>
            <a:t>AGV</a:t>
          </a:r>
          <a:r>
            <a:rPr lang="zh-CN" sz="2000" dirty="0" smtClean="0">
              <a:latin typeface="微软雅黑" panose="020B0503020204020204" pitchFamily="34" charset="-122"/>
              <a:ea typeface="微软雅黑" panose="020B0503020204020204" pitchFamily="34" charset="-122"/>
            </a:rPr>
            <a:t>将物料输送至产线指定工位</a:t>
          </a:r>
          <a:endParaRPr lang="en-US" sz="2000" dirty="0">
            <a:latin typeface="微软雅黑" panose="020B0503020204020204" pitchFamily="34" charset="-122"/>
            <a:ea typeface="微软雅黑" panose="020B0503020204020204" pitchFamily="34" charset="-122"/>
          </a:endParaRPr>
        </a:p>
      </dgm:t>
    </dgm:pt>
    <dgm:pt modelId="{3EA570FF-5137-4D11-A9DF-0EE75FFAB668}" type="parTrans" cxnId="{9AA84951-CBDA-461B-84EF-6F4851C0AAC9}">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1A65A4DC-B21A-4FD8-8964-9E23E2E9A676}" type="sibTrans" cxnId="{9AA84951-CBDA-461B-84EF-6F4851C0AAC9}">
      <dgm:prSet custT="1"/>
      <dgm:spPr/>
      <dgm:t>
        <a:bodyPr/>
        <a:lstStyle/>
        <a:p>
          <a:endParaRPr lang="zh-CN" altLang="en-US" sz="1200">
            <a:latin typeface="微软雅黑" panose="020B0503020204020204" pitchFamily="34" charset="-122"/>
            <a:ea typeface="微软雅黑" panose="020B0503020204020204" pitchFamily="34" charset="-122"/>
          </a:endParaRPr>
        </a:p>
      </dgm:t>
    </dgm:pt>
    <dgm:pt modelId="{468E646D-7FBD-4D29-8EB9-8E0039827C93}">
      <dgm:prSet custT="1"/>
      <dgm:spPr/>
      <dgm:t>
        <a:bodyPr/>
        <a:lstStyle/>
        <a:p>
          <a:pPr rtl="0"/>
          <a:r>
            <a:rPr lang="en-US" sz="2000" dirty="0" smtClean="0">
              <a:latin typeface="微软雅黑" panose="020B0503020204020204" pitchFamily="34" charset="-122"/>
              <a:ea typeface="微软雅黑" panose="020B0503020204020204" pitchFamily="34" charset="-122"/>
            </a:rPr>
            <a:t>AGV</a:t>
          </a:r>
          <a:r>
            <a:rPr lang="zh-CN" sz="2000" dirty="0" smtClean="0">
              <a:latin typeface="微软雅黑" panose="020B0503020204020204" pitchFamily="34" charset="-122"/>
              <a:ea typeface="微软雅黑" panose="020B0503020204020204" pitchFamily="34" charset="-122"/>
            </a:rPr>
            <a:t>将空物料箱收回</a:t>
          </a:r>
          <a:endParaRPr lang="zh-CN" sz="2000" dirty="0">
            <a:latin typeface="微软雅黑" panose="020B0503020204020204" pitchFamily="34" charset="-122"/>
            <a:ea typeface="微软雅黑" panose="020B0503020204020204" pitchFamily="34" charset="-122"/>
          </a:endParaRPr>
        </a:p>
      </dgm:t>
    </dgm:pt>
    <dgm:pt modelId="{CC0B0603-F0C3-4D52-A334-B20FF314532E}" type="parTrans" cxnId="{8689C849-F5BB-4CB7-A9D7-2CD4C3E76019}">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AAD6C368-A1DA-4031-9812-BB7011FD5CD4}" type="sibTrans" cxnId="{8689C849-F5BB-4CB7-A9D7-2CD4C3E76019}">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77F1F077-4FA2-43D6-957B-A6AB9CE39907}" type="pres">
      <dgm:prSet presAssocID="{3DC146A6-2355-46E8-A68E-07E2112975E4}" presName="Name0" presStyleCnt="0">
        <dgm:presLayoutVars>
          <dgm:dir/>
          <dgm:resizeHandles val="exact"/>
        </dgm:presLayoutVars>
      </dgm:prSet>
      <dgm:spPr/>
      <dgm:t>
        <a:bodyPr/>
        <a:lstStyle/>
        <a:p>
          <a:endParaRPr lang="zh-CN" altLang="en-US"/>
        </a:p>
      </dgm:t>
    </dgm:pt>
    <dgm:pt modelId="{D1BDD735-EA11-408D-919B-E82B484A10FC}" type="pres">
      <dgm:prSet presAssocID="{97D5811D-93D3-429E-857E-2E675500DA35}" presName="node" presStyleLbl="node1" presStyleIdx="0" presStyleCnt="5">
        <dgm:presLayoutVars>
          <dgm:bulletEnabled val="1"/>
        </dgm:presLayoutVars>
      </dgm:prSet>
      <dgm:spPr/>
      <dgm:t>
        <a:bodyPr/>
        <a:lstStyle/>
        <a:p>
          <a:endParaRPr lang="zh-CN" altLang="en-US"/>
        </a:p>
      </dgm:t>
    </dgm:pt>
    <dgm:pt modelId="{1E399E42-5296-47CA-8F1B-DF5B9156270F}" type="pres">
      <dgm:prSet presAssocID="{90391905-7651-4584-9716-694BA9463EA7}" presName="sibTrans" presStyleLbl="sibTrans2D1" presStyleIdx="0" presStyleCnt="4"/>
      <dgm:spPr/>
      <dgm:t>
        <a:bodyPr/>
        <a:lstStyle/>
        <a:p>
          <a:endParaRPr lang="zh-CN" altLang="en-US"/>
        </a:p>
      </dgm:t>
    </dgm:pt>
    <dgm:pt modelId="{D0594386-AFDB-41F2-89C9-1FEBDBCE6FC4}" type="pres">
      <dgm:prSet presAssocID="{90391905-7651-4584-9716-694BA9463EA7}" presName="connectorText" presStyleLbl="sibTrans2D1" presStyleIdx="0" presStyleCnt="4"/>
      <dgm:spPr/>
      <dgm:t>
        <a:bodyPr/>
        <a:lstStyle/>
        <a:p>
          <a:endParaRPr lang="zh-CN" altLang="en-US"/>
        </a:p>
      </dgm:t>
    </dgm:pt>
    <dgm:pt modelId="{DCFED79B-0FD9-4538-A1F0-6C0A24678545}" type="pres">
      <dgm:prSet presAssocID="{E29E28F2-013E-459B-8A46-780ED72E83ED}" presName="node" presStyleLbl="node1" presStyleIdx="1" presStyleCnt="5">
        <dgm:presLayoutVars>
          <dgm:bulletEnabled val="1"/>
        </dgm:presLayoutVars>
      </dgm:prSet>
      <dgm:spPr/>
      <dgm:t>
        <a:bodyPr/>
        <a:lstStyle/>
        <a:p>
          <a:endParaRPr lang="zh-CN" altLang="en-US"/>
        </a:p>
      </dgm:t>
    </dgm:pt>
    <dgm:pt modelId="{5E9DDADF-7007-40FE-935F-A2317CEC0D45}" type="pres">
      <dgm:prSet presAssocID="{758D4704-DFF6-4C92-B25A-2337498BE06F}" presName="sibTrans" presStyleLbl="sibTrans2D1" presStyleIdx="1" presStyleCnt="4"/>
      <dgm:spPr/>
      <dgm:t>
        <a:bodyPr/>
        <a:lstStyle/>
        <a:p>
          <a:endParaRPr lang="zh-CN" altLang="en-US"/>
        </a:p>
      </dgm:t>
    </dgm:pt>
    <dgm:pt modelId="{7E0D17A3-B6DC-4BAE-B4D0-7FD232173D9C}" type="pres">
      <dgm:prSet presAssocID="{758D4704-DFF6-4C92-B25A-2337498BE06F}" presName="connectorText" presStyleLbl="sibTrans2D1" presStyleIdx="1" presStyleCnt="4"/>
      <dgm:spPr/>
      <dgm:t>
        <a:bodyPr/>
        <a:lstStyle/>
        <a:p>
          <a:endParaRPr lang="zh-CN" altLang="en-US"/>
        </a:p>
      </dgm:t>
    </dgm:pt>
    <dgm:pt modelId="{6278B165-3660-4A47-8837-D5BED64048D5}" type="pres">
      <dgm:prSet presAssocID="{FC717D77-1909-4BB5-8C66-6A7A66CC040E}" presName="node" presStyleLbl="node1" presStyleIdx="2" presStyleCnt="5">
        <dgm:presLayoutVars>
          <dgm:bulletEnabled val="1"/>
        </dgm:presLayoutVars>
      </dgm:prSet>
      <dgm:spPr/>
      <dgm:t>
        <a:bodyPr/>
        <a:lstStyle/>
        <a:p>
          <a:endParaRPr lang="zh-CN" altLang="en-US"/>
        </a:p>
      </dgm:t>
    </dgm:pt>
    <dgm:pt modelId="{A6B7C51C-2FE2-4AAE-A560-A1F50FDD4C15}" type="pres">
      <dgm:prSet presAssocID="{14DADBAB-E67C-4122-B938-565D745463B7}" presName="sibTrans" presStyleLbl="sibTrans2D1" presStyleIdx="2" presStyleCnt="4"/>
      <dgm:spPr/>
      <dgm:t>
        <a:bodyPr/>
        <a:lstStyle/>
        <a:p>
          <a:endParaRPr lang="zh-CN" altLang="en-US"/>
        </a:p>
      </dgm:t>
    </dgm:pt>
    <dgm:pt modelId="{A31E70CA-1899-45A8-9063-1E5C2B67B8C8}" type="pres">
      <dgm:prSet presAssocID="{14DADBAB-E67C-4122-B938-565D745463B7}" presName="connectorText" presStyleLbl="sibTrans2D1" presStyleIdx="2" presStyleCnt="4"/>
      <dgm:spPr/>
      <dgm:t>
        <a:bodyPr/>
        <a:lstStyle/>
        <a:p>
          <a:endParaRPr lang="zh-CN" altLang="en-US"/>
        </a:p>
      </dgm:t>
    </dgm:pt>
    <dgm:pt modelId="{8BC95649-17F0-45B6-AD47-CDCAC148F681}" type="pres">
      <dgm:prSet presAssocID="{F2FC5E94-BFE7-443D-8D09-ED699C1D6B02}" presName="node" presStyleLbl="node1" presStyleIdx="3" presStyleCnt="5">
        <dgm:presLayoutVars>
          <dgm:bulletEnabled val="1"/>
        </dgm:presLayoutVars>
      </dgm:prSet>
      <dgm:spPr/>
      <dgm:t>
        <a:bodyPr/>
        <a:lstStyle/>
        <a:p>
          <a:endParaRPr lang="zh-CN" altLang="en-US"/>
        </a:p>
      </dgm:t>
    </dgm:pt>
    <dgm:pt modelId="{C918E090-0B3D-4CF1-907B-0FC5BB761E90}" type="pres">
      <dgm:prSet presAssocID="{1A65A4DC-B21A-4FD8-8964-9E23E2E9A676}" presName="sibTrans" presStyleLbl="sibTrans2D1" presStyleIdx="3" presStyleCnt="4"/>
      <dgm:spPr/>
      <dgm:t>
        <a:bodyPr/>
        <a:lstStyle/>
        <a:p>
          <a:endParaRPr lang="zh-CN" altLang="en-US"/>
        </a:p>
      </dgm:t>
    </dgm:pt>
    <dgm:pt modelId="{67A1EAD8-2B00-4D0B-9119-C68C38BF81F0}" type="pres">
      <dgm:prSet presAssocID="{1A65A4DC-B21A-4FD8-8964-9E23E2E9A676}" presName="connectorText" presStyleLbl="sibTrans2D1" presStyleIdx="3" presStyleCnt="4"/>
      <dgm:spPr/>
      <dgm:t>
        <a:bodyPr/>
        <a:lstStyle/>
        <a:p>
          <a:endParaRPr lang="zh-CN" altLang="en-US"/>
        </a:p>
      </dgm:t>
    </dgm:pt>
    <dgm:pt modelId="{026D9CBD-B016-44EB-AC99-80D66CF860F8}" type="pres">
      <dgm:prSet presAssocID="{468E646D-7FBD-4D29-8EB9-8E0039827C93}" presName="node" presStyleLbl="node1" presStyleIdx="4" presStyleCnt="5">
        <dgm:presLayoutVars>
          <dgm:bulletEnabled val="1"/>
        </dgm:presLayoutVars>
      </dgm:prSet>
      <dgm:spPr/>
      <dgm:t>
        <a:bodyPr/>
        <a:lstStyle/>
        <a:p>
          <a:endParaRPr lang="zh-CN" altLang="en-US"/>
        </a:p>
      </dgm:t>
    </dgm:pt>
  </dgm:ptLst>
  <dgm:cxnLst>
    <dgm:cxn modelId="{8689C849-F5BB-4CB7-A9D7-2CD4C3E76019}" srcId="{3DC146A6-2355-46E8-A68E-07E2112975E4}" destId="{468E646D-7FBD-4D29-8EB9-8E0039827C93}" srcOrd="4" destOrd="0" parTransId="{CC0B0603-F0C3-4D52-A334-B20FF314532E}" sibTransId="{AAD6C368-A1DA-4031-9812-BB7011FD5CD4}"/>
    <dgm:cxn modelId="{2AF1500C-7063-4E61-99E2-3C33CFD23866}" type="presOf" srcId="{1A65A4DC-B21A-4FD8-8964-9E23E2E9A676}" destId="{C918E090-0B3D-4CF1-907B-0FC5BB761E90}" srcOrd="0" destOrd="0" presId="urn:microsoft.com/office/officeart/2005/8/layout/process1"/>
    <dgm:cxn modelId="{3669DEEA-AAD6-4FCB-87C6-A720DC1C63FE}" type="presOf" srcId="{E29E28F2-013E-459B-8A46-780ED72E83ED}" destId="{DCFED79B-0FD9-4538-A1F0-6C0A24678545}" srcOrd="0" destOrd="0" presId="urn:microsoft.com/office/officeart/2005/8/layout/process1"/>
    <dgm:cxn modelId="{FBB4A82F-9CD4-40E9-861B-0BFF1A90767F}" type="presOf" srcId="{468E646D-7FBD-4D29-8EB9-8E0039827C93}" destId="{026D9CBD-B016-44EB-AC99-80D66CF860F8}" srcOrd="0" destOrd="0" presId="urn:microsoft.com/office/officeart/2005/8/layout/process1"/>
    <dgm:cxn modelId="{562A9E40-6630-4DD5-B9C6-4065C1AE1BAF}" type="presOf" srcId="{1A65A4DC-B21A-4FD8-8964-9E23E2E9A676}" destId="{67A1EAD8-2B00-4D0B-9119-C68C38BF81F0}" srcOrd="1" destOrd="0" presId="urn:microsoft.com/office/officeart/2005/8/layout/process1"/>
    <dgm:cxn modelId="{AE6CFB1C-D6EF-48E6-B48D-A7EB15B84769}" type="presOf" srcId="{FC717D77-1909-4BB5-8C66-6A7A66CC040E}" destId="{6278B165-3660-4A47-8837-D5BED64048D5}" srcOrd="0" destOrd="0" presId="urn:microsoft.com/office/officeart/2005/8/layout/process1"/>
    <dgm:cxn modelId="{02E88677-260B-44B8-924E-2D49707F0EA2}" type="presOf" srcId="{758D4704-DFF6-4C92-B25A-2337498BE06F}" destId="{7E0D17A3-B6DC-4BAE-B4D0-7FD232173D9C}" srcOrd="1" destOrd="0" presId="urn:microsoft.com/office/officeart/2005/8/layout/process1"/>
    <dgm:cxn modelId="{771FEB76-DC62-4FE0-A86D-3EC63E9EDFA1}" type="presOf" srcId="{97D5811D-93D3-429E-857E-2E675500DA35}" destId="{D1BDD735-EA11-408D-919B-E82B484A10FC}" srcOrd="0" destOrd="0" presId="urn:microsoft.com/office/officeart/2005/8/layout/process1"/>
    <dgm:cxn modelId="{0D9DC1DA-0031-4FF6-9260-0E5C33898711}" type="presOf" srcId="{14DADBAB-E67C-4122-B938-565D745463B7}" destId="{A6B7C51C-2FE2-4AAE-A560-A1F50FDD4C15}" srcOrd="0" destOrd="0" presId="urn:microsoft.com/office/officeart/2005/8/layout/process1"/>
    <dgm:cxn modelId="{6E686CE1-715E-468B-8B94-656C4E15E355}" srcId="{3DC146A6-2355-46E8-A68E-07E2112975E4}" destId="{97D5811D-93D3-429E-857E-2E675500DA35}" srcOrd="0" destOrd="0" parTransId="{DA104CFE-D428-4B98-A276-8110ECE8F095}" sibTransId="{90391905-7651-4584-9716-694BA9463EA7}"/>
    <dgm:cxn modelId="{5E8AD9DA-934B-4D7E-8E00-98D66C74583F}" type="presOf" srcId="{F2FC5E94-BFE7-443D-8D09-ED699C1D6B02}" destId="{8BC95649-17F0-45B6-AD47-CDCAC148F681}" srcOrd="0" destOrd="0" presId="urn:microsoft.com/office/officeart/2005/8/layout/process1"/>
    <dgm:cxn modelId="{322551A5-F41D-4170-9215-432E1A6A1408}" type="presOf" srcId="{90391905-7651-4584-9716-694BA9463EA7}" destId="{1E399E42-5296-47CA-8F1B-DF5B9156270F}" srcOrd="0" destOrd="0" presId="urn:microsoft.com/office/officeart/2005/8/layout/process1"/>
    <dgm:cxn modelId="{6C713881-E490-4B08-A4F1-F9C9D317DDA1}" srcId="{3DC146A6-2355-46E8-A68E-07E2112975E4}" destId="{E29E28F2-013E-459B-8A46-780ED72E83ED}" srcOrd="1" destOrd="0" parTransId="{C8A45B06-09C6-4A62-888C-7A35E2913DD9}" sibTransId="{758D4704-DFF6-4C92-B25A-2337498BE06F}"/>
    <dgm:cxn modelId="{9AA84951-CBDA-461B-84EF-6F4851C0AAC9}" srcId="{3DC146A6-2355-46E8-A68E-07E2112975E4}" destId="{F2FC5E94-BFE7-443D-8D09-ED699C1D6B02}" srcOrd="3" destOrd="0" parTransId="{3EA570FF-5137-4D11-A9DF-0EE75FFAB668}" sibTransId="{1A65A4DC-B21A-4FD8-8964-9E23E2E9A676}"/>
    <dgm:cxn modelId="{A76588F4-4B13-4A75-8084-98384C27EDD1}" type="presOf" srcId="{758D4704-DFF6-4C92-B25A-2337498BE06F}" destId="{5E9DDADF-7007-40FE-935F-A2317CEC0D45}" srcOrd="0" destOrd="0" presId="urn:microsoft.com/office/officeart/2005/8/layout/process1"/>
    <dgm:cxn modelId="{D1D107C0-EE33-4BFC-83B3-4727A9E6B4D6}" type="presOf" srcId="{14DADBAB-E67C-4122-B938-565D745463B7}" destId="{A31E70CA-1899-45A8-9063-1E5C2B67B8C8}" srcOrd="1" destOrd="0" presId="urn:microsoft.com/office/officeart/2005/8/layout/process1"/>
    <dgm:cxn modelId="{E55F0FA5-2AD7-4705-AA2D-DF03EC3A01F4}" srcId="{3DC146A6-2355-46E8-A68E-07E2112975E4}" destId="{FC717D77-1909-4BB5-8C66-6A7A66CC040E}" srcOrd="2" destOrd="0" parTransId="{9B99EC04-ACDB-48FE-832F-9611453DD523}" sibTransId="{14DADBAB-E67C-4122-B938-565D745463B7}"/>
    <dgm:cxn modelId="{D9CF2AF5-BD11-4911-A6DB-79993C9410C5}" type="presOf" srcId="{3DC146A6-2355-46E8-A68E-07E2112975E4}" destId="{77F1F077-4FA2-43D6-957B-A6AB9CE39907}" srcOrd="0" destOrd="0" presId="urn:microsoft.com/office/officeart/2005/8/layout/process1"/>
    <dgm:cxn modelId="{2259022C-18A4-40D9-BFD7-E789DDAD94CF}" type="presOf" srcId="{90391905-7651-4584-9716-694BA9463EA7}" destId="{D0594386-AFDB-41F2-89C9-1FEBDBCE6FC4}" srcOrd="1" destOrd="0" presId="urn:microsoft.com/office/officeart/2005/8/layout/process1"/>
    <dgm:cxn modelId="{77FAD056-02EC-4180-AA1C-1AF8F0D3EBFD}" type="presParOf" srcId="{77F1F077-4FA2-43D6-957B-A6AB9CE39907}" destId="{D1BDD735-EA11-408D-919B-E82B484A10FC}" srcOrd="0" destOrd="0" presId="urn:microsoft.com/office/officeart/2005/8/layout/process1"/>
    <dgm:cxn modelId="{F01096F2-1335-4814-8BE1-1E9599D2B302}" type="presParOf" srcId="{77F1F077-4FA2-43D6-957B-A6AB9CE39907}" destId="{1E399E42-5296-47CA-8F1B-DF5B9156270F}" srcOrd="1" destOrd="0" presId="urn:microsoft.com/office/officeart/2005/8/layout/process1"/>
    <dgm:cxn modelId="{D6258ABC-F909-4F44-8262-04767A5745F4}" type="presParOf" srcId="{1E399E42-5296-47CA-8F1B-DF5B9156270F}" destId="{D0594386-AFDB-41F2-89C9-1FEBDBCE6FC4}" srcOrd="0" destOrd="0" presId="urn:microsoft.com/office/officeart/2005/8/layout/process1"/>
    <dgm:cxn modelId="{DDF7FCD8-894B-4F95-86FE-972A36FFF654}" type="presParOf" srcId="{77F1F077-4FA2-43D6-957B-A6AB9CE39907}" destId="{DCFED79B-0FD9-4538-A1F0-6C0A24678545}" srcOrd="2" destOrd="0" presId="urn:microsoft.com/office/officeart/2005/8/layout/process1"/>
    <dgm:cxn modelId="{7674B0A8-92ED-4325-9804-D8FE1A8BFD93}" type="presParOf" srcId="{77F1F077-4FA2-43D6-957B-A6AB9CE39907}" destId="{5E9DDADF-7007-40FE-935F-A2317CEC0D45}" srcOrd="3" destOrd="0" presId="urn:microsoft.com/office/officeart/2005/8/layout/process1"/>
    <dgm:cxn modelId="{D0D39554-BC8F-4BF6-B3A9-41AF783CCFF5}" type="presParOf" srcId="{5E9DDADF-7007-40FE-935F-A2317CEC0D45}" destId="{7E0D17A3-B6DC-4BAE-B4D0-7FD232173D9C}" srcOrd="0" destOrd="0" presId="urn:microsoft.com/office/officeart/2005/8/layout/process1"/>
    <dgm:cxn modelId="{F481F265-217D-454C-B790-BCAA4385BD8F}" type="presParOf" srcId="{77F1F077-4FA2-43D6-957B-A6AB9CE39907}" destId="{6278B165-3660-4A47-8837-D5BED64048D5}" srcOrd="4" destOrd="0" presId="urn:microsoft.com/office/officeart/2005/8/layout/process1"/>
    <dgm:cxn modelId="{4A3BB7BC-ADA8-4C75-B039-B53DA1A37AC4}" type="presParOf" srcId="{77F1F077-4FA2-43D6-957B-A6AB9CE39907}" destId="{A6B7C51C-2FE2-4AAE-A560-A1F50FDD4C15}" srcOrd="5" destOrd="0" presId="urn:microsoft.com/office/officeart/2005/8/layout/process1"/>
    <dgm:cxn modelId="{3C857459-C878-449B-AFCC-5F24BDBCA674}" type="presParOf" srcId="{A6B7C51C-2FE2-4AAE-A560-A1F50FDD4C15}" destId="{A31E70CA-1899-45A8-9063-1E5C2B67B8C8}" srcOrd="0" destOrd="0" presId="urn:microsoft.com/office/officeart/2005/8/layout/process1"/>
    <dgm:cxn modelId="{FC768239-6CBA-4C91-9C1D-B0B64B936B38}" type="presParOf" srcId="{77F1F077-4FA2-43D6-957B-A6AB9CE39907}" destId="{8BC95649-17F0-45B6-AD47-CDCAC148F681}" srcOrd="6" destOrd="0" presId="urn:microsoft.com/office/officeart/2005/8/layout/process1"/>
    <dgm:cxn modelId="{C0EAC43B-3228-48B9-A098-D9CC8EF51CEA}" type="presParOf" srcId="{77F1F077-4FA2-43D6-957B-A6AB9CE39907}" destId="{C918E090-0B3D-4CF1-907B-0FC5BB761E90}" srcOrd="7" destOrd="0" presId="urn:microsoft.com/office/officeart/2005/8/layout/process1"/>
    <dgm:cxn modelId="{DEADE4A2-C1A6-4257-A51C-74C0F4909F0E}" type="presParOf" srcId="{C918E090-0B3D-4CF1-907B-0FC5BB761E90}" destId="{67A1EAD8-2B00-4D0B-9119-C68C38BF81F0}" srcOrd="0" destOrd="0" presId="urn:microsoft.com/office/officeart/2005/8/layout/process1"/>
    <dgm:cxn modelId="{B743C9CB-5C70-43B7-A1AD-A11A9A1793E8}" type="presParOf" srcId="{77F1F077-4FA2-43D6-957B-A6AB9CE39907}" destId="{026D9CBD-B016-44EB-AC99-80D66CF860F8}" srcOrd="8"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D8E905-9022-4270-8E71-669200C63926}" type="doc">
      <dgm:prSet loTypeId="urn:microsoft.com/office/officeart/2005/8/layout/list1#2" loCatId="list" qsTypeId="urn:microsoft.com/office/officeart/2005/8/quickstyle/simple1#1" qsCatId="simple" csTypeId="urn:microsoft.com/office/officeart/2005/8/colors/colorful4#1" csCatId="colorful" phldr="1"/>
      <dgm:spPr/>
      <dgm:t>
        <a:bodyPr/>
        <a:lstStyle/>
        <a:p>
          <a:endParaRPr lang="zh-CN" altLang="en-US"/>
        </a:p>
      </dgm:t>
    </dgm:pt>
    <dgm:pt modelId="{7A954726-8C30-4955-B27D-8BF66DBC6714}">
      <dgm:prSet custT="1"/>
      <dgm:spPr/>
      <dgm:t>
        <a:bodyPr/>
        <a:lstStyle/>
        <a:p>
          <a:pPr rtl="0"/>
          <a:r>
            <a:rPr lang="zh-CN" sz="2400" b="1" dirty="0" smtClean="0">
              <a:latin typeface="微软雅黑" panose="020B0503020204020204" pitchFamily="34" charset="-122"/>
              <a:ea typeface="微软雅黑" panose="020B0503020204020204" pitchFamily="34" charset="-122"/>
            </a:rPr>
            <a:t>劳动密集型，</a:t>
          </a:r>
          <a:r>
            <a:rPr lang="zh-CN" altLang="en-US" sz="2400" b="1" dirty="0" smtClean="0">
              <a:latin typeface="微软雅黑" panose="020B0503020204020204" pitchFamily="34" charset="-122"/>
              <a:ea typeface="微软雅黑" panose="020B0503020204020204" pitchFamily="34" charset="-122"/>
            </a:rPr>
            <a:t>劳动强度高</a:t>
          </a:r>
          <a:endParaRPr lang="en-US" sz="2400" b="1" dirty="0">
            <a:latin typeface="微软雅黑" panose="020B0503020204020204" pitchFamily="34" charset="-122"/>
            <a:ea typeface="微软雅黑" panose="020B0503020204020204" pitchFamily="34" charset="-122"/>
          </a:endParaRPr>
        </a:p>
      </dgm:t>
    </dgm:pt>
    <dgm:pt modelId="{128754BD-1BED-46F7-9197-576A749D78BC}" type="parTrans" cxnId="{E2F4298C-64B7-4A76-B4E5-BF65B2C59FCD}">
      <dgm:prSet/>
      <dgm:spPr/>
      <dgm:t>
        <a:bodyPr/>
        <a:lstStyle/>
        <a:p>
          <a:endParaRPr lang="zh-CN" altLang="en-US" sz="2800" b="1">
            <a:latin typeface="微软雅黑" panose="020B0503020204020204" pitchFamily="34" charset="-122"/>
            <a:ea typeface="微软雅黑" panose="020B0503020204020204" pitchFamily="34" charset="-122"/>
          </a:endParaRPr>
        </a:p>
      </dgm:t>
    </dgm:pt>
    <dgm:pt modelId="{929765E3-9AC9-4D81-A34E-71D23D028E02}" type="sibTrans" cxnId="{E2F4298C-64B7-4A76-B4E5-BF65B2C59FCD}">
      <dgm:prSet/>
      <dgm:spPr/>
      <dgm:t>
        <a:bodyPr/>
        <a:lstStyle/>
        <a:p>
          <a:endParaRPr lang="zh-CN" altLang="en-US" sz="2800" b="1">
            <a:latin typeface="微软雅黑" panose="020B0503020204020204" pitchFamily="34" charset="-122"/>
            <a:ea typeface="微软雅黑" panose="020B0503020204020204" pitchFamily="34" charset="-122"/>
          </a:endParaRPr>
        </a:p>
      </dgm:t>
    </dgm:pt>
    <dgm:pt modelId="{F942AD45-9917-464F-B2A2-D7B576ADCFDC}">
      <dgm:prSet custT="1"/>
      <dgm:spPr/>
      <dgm:t>
        <a:bodyPr/>
        <a:lstStyle/>
        <a:p>
          <a:pPr rtl="0"/>
          <a:r>
            <a:rPr lang="zh-CN" altLang="en-US" sz="2000" b="0" dirty="0" smtClean="0">
              <a:latin typeface="微软雅黑" panose="020B0503020204020204" pitchFamily="34" charset="-122"/>
              <a:ea typeface="微软雅黑" panose="020B0503020204020204" pitchFamily="34" charset="-122"/>
            </a:rPr>
            <a:t>装车卸车环节，采用传送带</a:t>
          </a:r>
          <a:r>
            <a:rPr lang="en-US" altLang="zh-CN" sz="2000" b="0" dirty="0" smtClean="0">
              <a:latin typeface="微软雅黑" panose="020B0503020204020204" pitchFamily="34" charset="-122"/>
              <a:ea typeface="微软雅黑" panose="020B0503020204020204" pitchFamily="34" charset="-122"/>
            </a:rPr>
            <a:t>+</a:t>
          </a:r>
          <a:r>
            <a:rPr lang="zh-CN" altLang="en-US" sz="2000" b="0" dirty="0" smtClean="0">
              <a:latin typeface="微软雅黑" panose="020B0503020204020204" pitchFamily="34" charset="-122"/>
              <a:ea typeface="微软雅黑" panose="020B0503020204020204" pitchFamily="34" charset="-122"/>
            </a:rPr>
            <a:t>手工装车模式</a:t>
          </a:r>
          <a:endParaRPr lang="en-US" sz="2000" b="0" dirty="0">
            <a:latin typeface="微软雅黑" panose="020B0503020204020204" pitchFamily="34" charset="-122"/>
            <a:ea typeface="微软雅黑" panose="020B0503020204020204" pitchFamily="34" charset="-122"/>
          </a:endParaRPr>
        </a:p>
      </dgm:t>
    </dgm:pt>
    <dgm:pt modelId="{88C5AD1B-F475-4231-A4DE-FC2FA511EF2A}" type="parTrans" cxnId="{7645E608-8A94-497C-8945-57DB66943786}">
      <dgm:prSet/>
      <dgm:spPr/>
      <dgm:t>
        <a:bodyPr/>
        <a:lstStyle/>
        <a:p>
          <a:endParaRPr lang="zh-CN" altLang="en-US" sz="2800" b="1">
            <a:latin typeface="微软雅黑" panose="020B0503020204020204" pitchFamily="34" charset="-122"/>
            <a:ea typeface="微软雅黑" panose="020B0503020204020204" pitchFamily="34" charset="-122"/>
          </a:endParaRPr>
        </a:p>
      </dgm:t>
    </dgm:pt>
    <dgm:pt modelId="{0B8740BC-2B37-4DA1-B73F-08C8BC148784}" type="sibTrans" cxnId="{7645E608-8A94-497C-8945-57DB66943786}">
      <dgm:prSet/>
      <dgm:spPr/>
      <dgm:t>
        <a:bodyPr/>
        <a:lstStyle/>
        <a:p>
          <a:endParaRPr lang="zh-CN" altLang="en-US" sz="2800" b="1">
            <a:latin typeface="微软雅黑" panose="020B0503020204020204" pitchFamily="34" charset="-122"/>
            <a:ea typeface="微软雅黑" panose="020B0503020204020204" pitchFamily="34" charset="-122"/>
          </a:endParaRPr>
        </a:p>
      </dgm:t>
    </dgm:pt>
    <dgm:pt modelId="{CA7ADDBF-598D-4A13-9286-DE446439DC97}">
      <dgm:prSet custT="1"/>
      <dgm:spPr/>
      <dgm:t>
        <a:bodyPr/>
        <a:lstStyle/>
        <a:p>
          <a:pPr rtl="0"/>
          <a:r>
            <a:rPr lang="zh-CN" altLang="en-US" sz="2000" b="0" dirty="0" smtClean="0">
              <a:latin typeface="微软雅黑" panose="020B0503020204020204" pitchFamily="34" charset="-122"/>
              <a:ea typeface="微软雅黑" panose="020B0503020204020204" pitchFamily="34" charset="-122"/>
            </a:rPr>
            <a:t>人工将满载车辆运输至目的地或由牵引车运输</a:t>
          </a:r>
          <a:endParaRPr lang="en-US" altLang="en-US" sz="2000" b="0" dirty="0">
            <a:latin typeface="微软雅黑" panose="020B0503020204020204" pitchFamily="34" charset="-122"/>
            <a:ea typeface="微软雅黑" panose="020B0503020204020204" pitchFamily="34" charset="-122"/>
          </a:endParaRPr>
        </a:p>
      </dgm:t>
    </dgm:pt>
    <dgm:pt modelId="{1BC466C5-6415-4135-BE2E-60AF6CAE622B}" type="parTrans" cxnId="{6C0F924D-48E5-4ADE-B846-C54DFC40824F}">
      <dgm:prSet/>
      <dgm:spPr/>
      <dgm:t>
        <a:bodyPr/>
        <a:lstStyle/>
        <a:p>
          <a:endParaRPr lang="zh-CN" altLang="en-US" sz="2800" b="1">
            <a:latin typeface="微软雅黑" panose="020B0503020204020204" pitchFamily="34" charset="-122"/>
            <a:ea typeface="微软雅黑" panose="020B0503020204020204" pitchFamily="34" charset="-122"/>
          </a:endParaRPr>
        </a:p>
      </dgm:t>
    </dgm:pt>
    <dgm:pt modelId="{32D03CC5-AD98-4F2D-A72B-A1286F89B463}" type="sibTrans" cxnId="{6C0F924D-48E5-4ADE-B846-C54DFC40824F}">
      <dgm:prSet/>
      <dgm:spPr/>
      <dgm:t>
        <a:bodyPr/>
        <a:lstStyle/>
        <a:p>
          <a:endParaRPr lang="zh-CN" altLang="en-US" sz="2800" b="1">
            <a:latin typeface="微软雅黑" panose="020B0503020204020204" pitchFamily="34" charset="-122"/>
            <a:ea typeface="微软雅黑" panose="020B0503020204020204" pitchFamily="34" charset="-122"/>
          </a:endParaRPr>
        </a:p>
      </dgm:t>
    </dgm:pt>
    <dgm:pt modelId="{E4FAD900-C8FE-475F-BA90-389DB3AFF4DA}">
      <dgm:prSet custT="1"/>
      <dgm:spPr/>
      <dgm:t>
        <a:bodyPr/>
        <a:lstStyle/>
        <a:p>
          <a:pPr rtl="0"/>
          <a:r>
            <a:rPr lang="zh-CN" sz="2400" b="1" dirty="0" smtClean="0">
              <a:latin typeface="微软雅黑" panose="020B0503020204020204" pitchFamily="34" charset="-122"/>
              <a:ea typeface="微软雅黑" panose="020B0503020204020204" pitchFamily="34" charset="-122"/>
            </a:rPr>
            <a:t>工作量数据缺乏细化</a:t>
          </a:r>
          <a:endParaRPr lang="en-US" sz="2400" b="1" dirty="0">
            <a:latin typeface="微软雅黑" panose="020B0503020204020204" pitchFamily="34" charset="-122"/>
            <a:ea typeface="微软雅黑" panose="020B0503020204020204" pitchFamily="34" charset="-122"/>
          </a:endParaRPr>
        </a:p>
      </dgm:t>
    </dgm:pt>
    <dgm:pt modelId="{56858300-06CB-4510-912C-4FD521C8DA41}" type="parTrans" cxnId="{3D58F9FF-E731-4044-8205-2097EB58D284}">
      <dgm:prSet/>
      <dgm:spPr/>
      <dgm:t>
        <a:bodyPr/>
        <a:lstStyle/>
        <a:p>
          <a:endParaRPr lang="zh-CN" altLang="en-US" sz="2800" b="1">
            <a:latin typeface="微软雅黑" panose="020B0503020204020204" pitchFamily="34" charset="-122"/>
            <a:ea typeface="微软雅黑" panose="020B0503020204020204" pitchFamily="34" charset="-122"/>
          </a:endParaRPr>
        </a:p>
      </dgm:t>
    </dgm:pt>
    <dgm:pt modelId="{27373D7A-728C-495C-8630-62371AA69314}" type="sibTrans" cxnId="{3D58F9FF-E731-4044-8205-2097EB58D284}">
      <dgm:prSet/>
      <dgm:spPr/>
      <dgm:t>
        <a:bodyPr/>
        <a:lstStyle/>
        <a:p>
          <a:endParaRPr lang="zh-CN" altLang="en-US" sz="2800" b="1">
            <a:latin typeface="微软雅黑" panose="020B0503020204020204" pitchFamily="34" charset="-122"/>
            <a:ea typeface="微软雅黑" panose="020B0503020204020204" pitchFamily="34" charset="-122"/>
          </a:endParaRPr>
        </a:p>
      </dgm:t>
    </dgm:pt>
    <dgm:pt modelId="{CED581A5-1A5E-40EC-908A-579C8FF72B25}">
      <dgm:prSet custT="1"/>
      <dgm:spPr/>
      <dgm:t>
        <a:bodyPr/>
        <a:lstStyle/>
        <a:p>
          <a:pPr rtl="0"/>
          <a:r>
            <a:rPr lang="zh-CN" sz="2000" b="0" dirty="0" smtClean="0">
              <a:latin typeface="微软雅黑" panose="020B0503020204020204" pitchFamily="34" charset="-122"/>
              <a:ea typeface="微软雅黑" panose="020B0503020204020204" pitchFamily="34" charset="-122"/>
            </a:rPr>
            <a:t>作业过程无数据实时收集</a:t>
          </a:r>
          <a:endParaRPr lang="en-US" sz="2000" b="0" dirty="0">
            <a:latin typeface="微软雅黑" panose="020B0503020204020204" pitchFamily="34" charset="-122"/>
            <a:ea typeface="微软雅黑" panose="020B0503020204020204" pitchFamily="34" charset="-122"/>
          </a:endParaRPr>
        </a:p>
      </dgm:t>
    </dgm:pt>
    <dgm:pt modelId="{BECA6BCB-E0F4-4852-9FE9-41449E453682}" type="parTrans" cxnId="{F16FC6F4-72FD-4FF4-B835-FA782794CA00}">
      <dgm:prSet/>
      <dgm:spPr/>
      <dgm:t>
        <a:bodyPr/>
        <a:lstStyle/>
        <a:p>
          <a:endParaRPr lang="zh-CN" altLang="en-US" sz="2800" b="1">
            <a:latin typeface="微软雅黑" panose="020B0503020204020204" pitchFamily="34" charset="-122"/>
            <a:ea typeface="微软雅黑" panose="020B0503020204020204" pitchFamily="34" charset="-122"/>
          </a:endParaRPr>
        </a:p>
      </dgm:t>
    </dgm:pt>
    <dgm:pt modelId="{DF9B47D7-2D84-4E8B-BBD7-AD79196E9DDC}" type="sibTrans" cxnId="{F16FC6F4-72FD-4FF4-B835-FA782794CA00}">
      <dgm:prSet/>
      <dgm:spPr/>
      <dgm:t>
        <a:bodyPr/>
        <a:lstStyle/>
        <a:p>
          <a:endParaRPr lang="zh-CN" altLang="en-US" sz="2800" b="1">
            <a:latin typeface="微软雅黑" panose="020B0503020204020204" pitchFamily="34" charset="-122"/>
            <a:ea typeface="微软雅黑" panose="020B0503020204020204" pitchFamily="34" charset="-122"/>
          </a:endParaRPr>
        </a:p>
      </dgm:t>
    </dgm:pt>
    <dgm:pt modelId="{1C942F23-CED5-4A6E-A494-01C77CFBE9DD}">
      <dgm:prSet custT="1"/>
      <dgm:spPr/>
      <dgm:t>
        <a:bodyPr/>
        <a:lstStyle/>
        <a:p>
          <a:pPr rtl="0"/>
          <a:r>
            <a:rPr lang="zh-CN" sz="2000" b="0" dirty="0" smtClean="0">
              <a:latin typeface="微软雅黑" panose="020B0503020204020204" pitchFamily="34" charset="-122"/>
              <a:ea typeface="微软雅黑" panose="020B0503020204020204" pitchFamily="34" charset="-122"/>
            </a:rPr>
            <a:t>无法确定每个</a:t>
          </a:r>
          <a:r>
            <a:rPr lang="zh-CN" altLang="en-US" sz="2000" b="0" dirty="0" smtClean="0">
              <a:latin typeface="微软雅黑" panose="020B0503020204020204" pitchFamily="34" charset="-122"/>
              <a:ea typeface="微软雅黑" panose="020B0503020204020204" pitchFamily="34" charset="-122"/>
            </a:rPr>
            <a:t>装卸</a:t>
          </a:r>
          <a:r>
            <a:rPr lang="zh-CN" sz="2000" b="0" dirty="0" smtClean="0">
              <a:latin typeface="微软雅黑" panose="020B0503020204020204" pitchFamily="34" charset="-122"/>
              <a:ea typeface="微软雅黑" panose="020B0503020204020204" pitchFamily="34" charset="-122"/>
            </a:rPr>
            <a:t>组工作量</a:t>
          </a:r>
          <a:endParaRPr lang="en-US" sz="2000" b="0" dirty="0">
            <a:latin typeface="微软雅黑" panose="020B0503020204020204" pitchFamily="34" charset="-122"/>
            <a:ea typeface="微软雅黑" panose="020B0503020204020204" pitchFamily="34" charset="-122"/>
          </a:endParaRPr>
        </a:p>
      </dgm:t>
    </dgm:pt>
    <dgm:pt modelId="{D90D03F2-E519-46E9-84FD-FAED212E3678}" type="parTrans" cxnId="{D4291B20-1A42-4C8C-8635-900EDBA42555}">
      <dgm:prSet/>
      <dgm:spPr/>
      <dgm:t>
        <a:bodyPr/>
        <a:lstStyle/>
        <a:p>
          <a:endParaRPr lang="zh-CN" altLang="en-US" sz="2800" b="1">
            <a:latin typeface="微软雅黑" panose="020B0503020204020204" pitchFamily="34" charset="-122"/>
            <a:ea typeface="微软雅黑" panose="020B0503020204020204" pitchFamily="34" charset="-122"/>
          </a:endParaRPr>
        </a:p>
      </dgm:t>
    </dgm:pt>
    <dgm:pt modelId="{CD8529A0-ECFE-4872-A634-3E4222BB9A65}" type="sibTrans" cxnId="{D4291B20-1A42-4C8C-8635-900EDBA42555}">
      <dgm:prSet/>
      <dgm:spPr/>
      <dgm:t>
        <a:bodyPr/>
        <a:lstStyle/>
        <a:p>
          <a:endParaRPr lang="zh-CN" altLang="en-US" sz="2800" b="1">
            <a:latin typeface="微软雅黑" panose="020B0503020204020204" pitchFamily="34" charset="-122"/>
            <a:ea typeface="微软雅黑" panose="020B0503020204020204" pitchFamily="34" charset="-122"/>
          </a:endParaRPr>
        </a:p>
      </dgm:t>
    </dgm:pt>
    <dgm:pt modelId="{A085320D-7446-42A8-8EB3-73B9C1AD30FC}">
      <dgm:prSet custT="1"/>
      <dgm:spPr/>
      <dgm:t>
        <a:bodyPr/>
        <a:lstStyle/>
        <a:p>
          <a:pPr rtl="0"/>
          <a:r>
            <a:rPr lang="zh-CN" sz="2000" b="0" dirty="0" smtClean="0">
              <a:latin typeface="微软雅黑" panose="020B0503020204020204" pitchFamily="34" charset="-122"/>
              <a:ea typeface="微软雅黑" panose="020B0503020204020204" pitchFamily="34" charset="-122"/>
            </a:rPr>
            <a:t>无法细化</a:t>
          </a:r>
          <a:r>
            <a:rPr lang="zh-CN" altLang="en-US" sz="2000" b="0" dirty="0" smtClean="0">
              <a:latin typeface="微软雅黑" panose="020B0503020204020204" pitchFamily="34" charset="-122"/>
              <a:ea typeface="微软雅黑" panose="020B0503020204020204" pitchFamily="34" charset="-122"/>
            </a:rPr>
            <a:t>装卸</a:t>
          </a:r>
          <a:r>
            <a:rPr lang="zh-CN" sz="2000" b="0" dirty="0" smtClean="0">
              <a:latin typeface="微软雅黑" panose="020B0503020204020204" pitchFamily="34" charset="-122"/>
              <a:ea typeface="微软雅黑" panose="020B0503020204020204" pitchFamily="34" charset="-122"/>
            </a:rPr>
            <a:t>车时间段工作量变化情况</a:t>
          </a:r>
          <a:endParaRPr lang="en-US" sz="2000" b="0" dirty="0">
            <a:latin typeface="微软雅黑" panose="020B0503020204020204" pitchFamily="34" charset="-122"/>
            <a:ea typeface="微软雅黑" panose="020B0503020204020204" pitchFamily="34" charset="-122"/>
          </a:endParaRPr>
        </a:p>
      </dgm:t>
    </dgm:pt>
    <dgm:pt modelId="{E5C0C235-6881-44FF-AABA-A3945F4A03E5}" type="parTrans" cxnId="{5BDEC7E7-1645-4DC3-ADF9-FDB72DF10832}">
      <dgm:prSet/>
      <dgm:spPr/>
      <dgm:t>
        <a:bodyPr/>
        <a:lstStyle/>
        <a:p>
          <a:endParaRPr lang="zh-CN" altLang="en-US" sz="2800" b="1">
            <a:latin typeface="微软雅黑" panose="020B0503020204020204" pitchFamily="34" charset="-122"/>
            <a:ea typeface="微软雅黑" panose="020B0503020204020204" pitchFamily="34" charset="-122"/>
          </a:endParaRPr>
        </a:p>
      </dgm:t>
    </dgm:pt>
    <dgm:pt modelId="{40732974-9D95-4FFB-A0FB-106C8AB311DC}" type="sibTrans" cxnId="{5BDEC7E7-1645-4DC3-ADF9-FDB72DF10832}">
      <dgm:prSet/>
      <dgm:spPr/>
      <dgm:t>
        <a:bodyPr/>
        <a:lstStyle/>
        <a:p>
          <a:endParaRPr lang="zh-CN" altLang="en-US" sz="2800" b="1">
            <a:latin typeface="微软雅黑" panose="020B0503020204020204" pitchFamily="34" charset="-122"/>
            <a:ea typeface="微软雅黑" panose="020B0503020204020204" pitchFamily="34" charset="-122"/>
          </a:endParaRPr>
        </a:p>
      </dgm:t>
    </dgm:pt>
    <dgm:pt modelId="{58FC28DA-091B-4D14-AA82-7547C9146F67}">
      <dgm:prSet custT="1"/>
      <dgm:spPr/>
      <dgm:t>
        <a:bodyPr/>
        <a:lstStyle/>
        <a:p>
          <a:pPr rtl="0"/>
          <a:r>
            <a:rPr lang="zh-CN" sz="2400" b="1" dirty="0" smtClean="0">
              <a:latin typeface="微软雅黑" panose="020B0503020204020204" pitchFamily="34" charset="-122"/>
              <a:ea typeface="微软雅黑" panose="020B0503020204020204" pitchFamily="34" charset="-122"/>
            </a:rPr>
            <a:t>作业环境缺乏</a:t>
          </a:r>
          <a:r>
            <a:rPr lang="zh-CN" altLang="en-US" sz="2400" b="1" dirty="0" smtClean="0">
              <a:latin typeface="微软雅黑" panose="020B0503020204020204" pitchFamily="34" charset="-122"/>
              <a:ea typeface="微软雅黑" panose="020B0503020204020204" pitchFamily="34" charset="-122"/>
            </a:rPr>
            <a:t>规范</a:t>
          </a:r>
          <a:r>
            <a:rPr lang="zh-CN" sz="2400" b="1" dirty="0" smtClean="0">
              <a:latin typeface="微软雅黑" panose="020B0503020204020204" pitchFamily="34" charset="-122"/>
              <a:ea typeface="微软雅黑" panose="020B0503020204020204" pitchFamily="34" charset="-122"/>
            </a:rPr>
            <a:t>性</a:t>
          </a:r>
          <a:endParaRPr lang="en-US" sz="2400" b="1" dirty="0">
            <a:latin typeface="微软雅黑" panose="020B0503020204020204" pitchFamily="34" charset="-122"/>
            <a:ea typeface="微软雅黑" panose="020B0503020204020204" pitchFamily="34" charset="-122"/>
          </a:endParaRPr>
        </a:p>
      </dgm:t>
    </dgm:pt>
    <dgm:pt modelId="{97FCB5CF-0BA7-44BF-9B75-3FE319662515}" type="parTrans" cxnId="{DEFF1A43-85E1-4A0B-A9FA-DD763C76CDD4}">
      <dgm:prSet/>
      <dgm:spPr/>
      <dgm:t>
        <a:bodyPr/>
        <a:lstStyle/>
        <a:p>
          <a:endParaRPr lang="zh-CN" altLang="en-US" sz="2800" b="1">
            <a:latin typeface="微软雅黑" panose="020B0503020204020204" pitchFamily="34" charset="-122"/>
            <a:ea typeface="微软雅黑" panose="020B0503020204020204" pitchFamily="34" charset="-122"/>
          </a:endParaRPr>
        </a:p>
      </dgm:t>
    </dgm:pt>
    <dgm:pt modelId="{D0921FD2-BF7F-4AE3-A911-27C67B2F1974}" type="sibTrans" cxnId="{DEFF1A43-85E1-4A0B-A9FA-DD763C76CDD4}">
      <dgm:prSet/>
      <dgm:spPr/>
      <dgm:t>
        <a:bodyPr/>
        <a:lstStyle/>
        <a:p>
          <a:endParaRPr lang="zh-CN" altLang="en-US" sz="2800" b="1">
            <a:latin typeface="微软雅黑" panose="020B0503020204020204" pitchFamily="34" charset="-122"/>
            <a:ea typeface="微软雅黑" panose="020B0503020204020204" pitchFamily="34" charset="-122"/>
          </a:endParaRPr>
        </a:p>
      </dgm:t>
    </dgm:pt>
    <dgm:pt modelId="{D4FFC093-70A7-4B17-B346-391468A68BB7}">
      <dgm:prSet custT="1"/>
      <dgm:spPr/>
      <dgm:t>
        <a:bodyPr/>
        <a:lstStyle/>
        <a:p>
          <a:pPr rtl="0"/>
          <a:r>
            <a:rPr lang="zh-CN" altLang="en-US" sz="2000" b="0" dirty="0" smtClean="0">
              <a:latin typeface="微软雅黑" panose="020B0503020204020204" pitchFamily="34" charset="-122"/>
              <a:ea typeface="微软雅黑" panose="020B0503020204020204" pitchFamily="34" charset="-122"/>
            </a:rPr>
            <a:t>空载</a:t>
          </a:r>
          <a:r>
            <a:rPr lang="en-US" altLang="zh-CN" sz="2000" b="0" dirty="0" smtClean="0">
              <a:latin typeface="微软雅黑" panose="020B0503020204020204" pitchFamily="34" charset="-122"/>
              <a:ea typeface="微软雅黑" panose="020B0503020204020204" pitchFamily="34" charset="-122"/>
            </a:rPr>
            <a:t>/</a:t>
          </a:r>
          <a:r>
            <a:rPr lang="zh-CN" altLang="en-US" sz="2000" b="0" dirty="0" smtClean="0">
              <a:latin typeface="微软雅黑" panose="020B0503020204020204" pitchFamily="34" charset="-122"/>
              <a:ea typeface="微软雅黑" panose="020B0503020204020204" pitchFamily="34" charset="-122"/>
            </a:rPr>
            <a:t>满载</a:t>
          </a:r>
          <a:r>
            <a:rPr lang="zh-CN" sz="2000" b="0" dirty="0" smtClean="0">
              <a:latin typeface="微软雅黑" panose="020B0503020204020204" pitchFamily="34" charset="-122"/>
              <a:ea typeface="微软雅黑" panose="020B0503020204020204" pitchFamily="34" charset="-122"/>
            </a:rPr>
            <a:t>平板车摆放较为随意</a:t>
          </a:r>
          <a:endParaRPr lang="en-US" sz="2000" b="0" dirty="0">
            <a:latin typeface="微软雅黑" panose="020B0503020204020204" pitchFamily="34" charset="-122"/>
            <a:ea typeface="微软雅黑" panose="020B0503020204020204" pitchFamily="34" charset="-122"/>
          </a:endParaRPr>
        </a:p>
      </dgm:t>
    </dgm:pt>
    <dgm:pt modelId="{967DC46A-9BF4-40A5-AB8F-D90158E63DAB}" type="parTrans" cxnId="{B2DA0091-D626-41DF-B5E2-D29B4A8AB445}">
      <dgm:prSet/>
      <dgm:spPr/>
      <dgm:t>
        <a:bodyPr/>
        <a:lstStyle/>
        <a:p>
          <a:endParaRPr lang="zh-CN" altLang="en-US" sz="2800" b="1">
            <a:latin typeface="微软雅黑" panose="020B0503020204020204" pitchFamily="34" charset="-122"/>
            <a:ea typeface="微软雅黑" panose="020B0503020204020204" pitchFamily="34" charset="-122"/>
          </a:endParaRPr>
        </a:p>
      </dgm:t>
    </dgm:pt>
    <dgm:pt modelId="{78898C2B-FC9B-475B-94DA-7253A2DCEE74}" type="sibTrans" cxnId="{B2DA0091-D626-41DF-B5E2-D29B4A8AB445}">
      <dgm:prSet/>
      <dgm:spPr/>
      <dgm:t>
        <a:bodyPr/>
        <a:lstStyle/>
        <a:p>
          <a:endParaRPr lang="zh-CN" altLang="en-US" sz="2800" b="1">
            <a:latin typeface="微软雅黑" panose="020B0503020204020204" pitchFamily="34" charset="-122"/>
            <a:ea typeface="微软雅黑" panose="020B0503020204020204" pitchFamily="34" charset="-122"/>
          </a:endParaRPr>
        </a:p>
      </dgm:t>
    </dgm:pt>
    <dgm:pt modelId="{0AC6404E-5154-449B-A4A7-C21049F58A1B}">
      <dgm:prSet custT="1"/>
      <dgm:spPr/>
      <dgm:t>
        <a:bodyPr/>
        <a:lstStyle/>
        <a:p>
          <a:pPr rtl="0"/>
          <a:r>
            <a:rPr lang="zh-CN" altLang="en-US" sz="2000" b="0" dirty="0" smtClean="0">
              <a:latin typeface="微软雅黑" panose="020B0503020204020204" pitchFamily="34" charset="-122"/>
              <a:ea typeface="微软雅黑" panose="020B0503020204020204" pitchFamily="34" charset="-122"/>
            </a:rPr>
            <a:t>牵引车在装卸区存在人车混行现象</a:t>
          </a:r>
          <a:endParaRPr lang="zh-CN" altLang="en-US" sz="2000" b="0" dirty="0">
            <a:latin typeface="微软雅黑" panose="020B0503020204020204" pitchFamily="34" charset="-122"/>
            <a:ea typeface="微软雅黑" panose="020B0503020204020204" pitchFamily="34" charset="-122"/>
          </a:endParaRPr>
        </a:p>
      </dgm:t>
    </dgm:pt>
    <dgm:pt modelId="{67D7420E-BDAF-4D86-8267-7A03F3AE8C8E}" type="parTrans" cxnId="{B31552FD-5839-4C93-9885-3C20BCD47990}">
      <dgm:prSet/>
      <dgm:spPr/>
      <dgm:t>
        <a:bodyPr/>
        <a:lstStyle/>
        <a:p>
          <a:endParaRPr lang="zh-CN" altLang="en-US" sz="2800" b="1">
            <a:latin typeface="微软雅黑" panose="020B0503020204020204" pitchFamily="34" charset="-122"/>
            <a:ea typeface="微软雅黑" panose="020B0503020204020204" pitchFamily="34" charset="-122"/>
          </a:endParaRPr>
        </a:p>
      </dgm:t>
    </dgm:pt>
    <dgm:pt modelId="{52995F21-C8F8-4D1E-8CF8-DD0CD14396D5}" type="sibTrans" cxnId="{B31552FD-5839-4C93-9885-3C20BCD47990}">
      <dgm:prSet/>
      <dgm:spPr/>
      <dgm:t>
        <a:bodyPr/>
        <a:lstStyle/>
        <a:p>
          <a:endParaRPr lang="zh-CN" altLang="en-US" sz="2800" b="1">
            <a:latin typeface="微软雅黑" panose="020B0503020204020204" pitchFamily="34" charset="-122"/>
            <a:ea typeface="微软雅黑" panose="020B0503020204020204" pitchFamily="34" charset="-122"/>
          </a:endParaRPr>
        </a:p>
      </dgm:t>
    </dgm:pt>
    <dgm:pt modelId="{0B72B0BF-BF13-4E6A-B14D-1D68CF189EFC}" type="pres">
      <dgm:prSet presAssocID="{99D8E905-9022-4270-8E71-669200C63926}" presName="linear" presStyleCnt="0">
        <dgm:presLayoutVars>
          <dgm:dir/>
          <dgm:animLvl val="lvl"/>
          <dgm:resizeHandles val="exact"/>
        </dgm:presLayoutVars>
      </dgm:prSet>
      <dgm:spPr/>
      <dgm:t>
        <a:bodyPr/>
        <a:lstStyle/>
        <a:p>
          <a:endParaRPr lang="zh-CN" altLang="en-US"/>
        </a:p>
      </dgm:t>
    </dgm:pt>
    <dgm:pt modelId="{BC74193B-3A77-4649-AF89-7164933D61C7}" type="pres">
      <dgm:prSet presAssocID="{7A954726-8C30-4955-B27D-8BF66DBC6714}" presName="parentLin" presStyleCnt="0"/>
      <dgm:spPr/>
    </dgm:pt>
    <dgm:pt modelId="{800C5942-9497-466D-81B6-B2B277ED79E0}" type="pres">
      <dgm:prSet presAssocID="{7A954726-8C30-4955-B27D-8BF66DBC6714}" presName="parentLeftMargin" presStyleLbl="node1" presStyleIdx="0" presStyleCnt="3"/>
      <dgm:spPr/>
      <dgm:t>
        <a:bodyPr/>
        <a:lstStyle/>
        <a:p>
          <a:endParaRPr lang="zh-CN" altLang="en-US"/>
        </a:p>
      </dgm:t>
    </dgm:pt>
    <dgm:pt modelId="{BE31BEDA-5318-4F0A-9871-4C79AE455554}" type="pres">
      <dgm:prSet presAssocID="{7A954726-8C30-4955-B27D-8BF66DBC6714}" presName="parentText" presStyleLbl="node1" presStyleIdx="0" presStyleCnt="3" custScaleY="199070">
        <dgm:presLayoutVars>
          <dgm:chMax val="0"/>
          <dgm:bulletEnabled val="1"/>
        </dgm:presLayoutVars>
      </dgm:prSet>
      <dgm:spPr/>
      <dgm:t>
        <a:bodyPr/>
        <a:lstStyle/>
        <a:p>
          <a:endParaRPr lang="zh-CN" altLang="en-US"/>
        </a:p>
      </dgm:t>
    </dgm:pt>
    <dgm:pt modelId="{E851C9E8-DE3D-47D6-84DE-B9BB953AC20F}" type="pres">
      <dgm:prSet presAssocID="{7A954726-8C30-4955-B27D-8BF66DBC6714}" presName="negativeSpace" presStyleCnt="0"/>
      <dgm:spPr/>
    </dgm:pt>
    <dgm:pt modelId="{E63F6BC6-A800-4AA4-8378-CD5E5A557276}" type="pres">
      <dgm:prSet presAssocID="{7A954726-8C30-4955-B27D-8BF66DBC6714}" presName="childText" presStyleLbl="conFgAcc1" presStyleIdx="0" presStyleCnt="3">
        <dgm:presLayoutVars>
          <dgm:bulletEnabled val="1"/>
        </dgm:presLayoutVars>
      </dgm:prSet>
      <dgm:spPr/>
      <dgm:t>
        <a:bodyPr/>
        <a:lstStyle/>
        <a:p>
          <a:endParaRPr lang="zh-CN" altLang="en-US"/>
        </a:p>
      </dgm:t>
    </dgm:pt>
    <dgm:pt modelId="{4EF31939-9314-4330-ADCA-E3EA0667E2C7}" type="pres">
      <dgm:prSet presAssocID="{929765E3-9AC9-4D81-A34E-71D23D028E02}" presName="spaceBetweenRectangles" presStyleCnt="0"/>
      <dgm:spPr/>
    </dgm:pt>
    <dgm:pt modelId="{121EEA36-ED01-4772-8BCE-1767670386EF}" type="pres">
      <dgm:prSet presAssocID="{E4FAD900-C8FE-475F-BA90-389DB3AFF4DA}" presName="parentLin" presStyleCnt="0"/>
      <dgm:spPr/>
    </dgm:pt>
    <dgm:pt modelId="{828C176F-2998-401C-B39C-00F2F746448C}" type="pres">
      <dgm:prSet presAssocID="{E4FAD900-C8FE-475F-BA90-389DB3AFF4DA}" presName="parentLeftMargin" presStyleLbl="node1" presStyleIdx="0" presStyleCnt="3"/>
      <dgm:spPr/>
      <dgm:t>
        <a:bodyPr/>
        <a:lstStyle/>
        <a:p>
          <a:endParaRPr lang="zh-CN" altLang="en-US"/>
        </a:p>
      </dgm:t>
    </dgm:pt>
    <dgm:pt modelId="{441CE278-1340-4812-8F6D-6816702BA9BF}" type="pres">
      <dgm:prSet presAssocID="{E4FAD900-C8FE-475F-BA90-389DB3AFF4DA}" presName="parentText" presStyleLbl="node1" presStyleIdx="1" presStyleCnt="3" custScaleY="234367">
        <dgm:presLayoutVars>
          <dgm:chMax val="0"/>
          <dgm:bulletEnabled val="1"/>
        </dgm:presLayoutVars>
      </dgm:prSet>
      <dgm:spPr/>
      <dgm:t>
        <a:bodyPr/>
        <a:lstStyle/>
        <a:p>
          <a:endParaRPr lang="zh-CN" altLang="en-US"/>
        </a:p>
      </dgm:t>
    </dgm:pt>
    <dgm:pt modelId="{02991F97-1152-4016-A601-1985536C1DC4}" type="pres">
      <dgm:prSet presAssocID="{E4FAD900-C8FE-475F-BA90-389DB3AFF4DA}" presName="negativeSpace" presStyleCnt="0"/>
      <dgm:spPr/>
    </dgm:pt>
    <dgm:pt modelId="{70FAD53A-876F-4EB6-A0C6-68E628F01B00}" type="pres">
      <dgm:prSet presAssocID="{E4FAD900-C8FE-475F-BA90-389DB3AFF4DA}" presName="childText" presStyleLbl="conFgAcc1" presStyleIdx="1" presStyleCnt="3">
        <dgm:presLayoutVars>
          <dgm:bulletEnabled val="1"/>
        </dgm:presLayoutVars>
      </dgm:prSet>
      <dgm:spPr/>
      <dgm:t>
        <a:bodyPr/>
        <a:lstStyle/>
        <a:p>
          <a:endParaRPr lang="zh-CN" altLang="en-US"/>
        </a:p>
      </dgm:t>
    </dgm:pt>
    <dgm:pt modelId="{D2BC2976-7633-4E62-86CB-F97934E2AB1D}" type="pres">
      <dgm:prSet presAssocID="{27373D7A-728C-495C-8630-62371AA69314}" presName="spaceBetweenRectangles" presStyleCnt="0"/>
      <dgm:spPr/>
    </dgm:pt>
    <dgm:pt modelId="{F877C859-42AE-4EE1-BED0-D32132C16CD2}" type="pres">
      <dgm:prSet presAssocID="{58FC28DA-091B-4D14-AA82-7547C9146F67}" presName="parentLin" presStyleCnt="0"/>
      <dgm:spPr/>
    </dgm:pt>
    <dgm:pt modelId="{4C743928-EB8F-4B48-9192-3C9E933BAC48}" type="pres">
      <dgm:prSet presAssocID="{58FC28DA-091B-4D14-AA82-7547C9146F67}" presName="parentLeftMargin" presStyleLbl="node1" presStyleIdx="1" presStyleCnt="3"/>
      <dgm:spPr/>
      <dgm:t>
        <a:bodyPr/>
        <a:lstStyle/>
        <a:p>
          <a:endParaRPr lang="zh-CN" altLang="en-US"/>
        </a:p>
      </dgm:t>
    </dgm:pt>
    <dgm:pt modelId="{987272B1-0EA4-4A68-B7A7-35C8E254ECAF}" type="pres">
      <dgm:prSet presAssocID="{58FC28DA-091B-4D14-AA82-7547C9146F67}" presName="parentText" presStyleLbl="node1" presStyleIdx="2" presStyleCnt="3" custScaleY="234035">
        <dgm:presLayoutVars>
          <dgm:chMax val="0"/>
          <dgm:bulletEnabled val="1"/>
        </dgm:presLayoutVars>
      </dgm:prSet>
      <dgm:spPr/>
      <dgm:t>
        <a:bodyPr/>
        <a:lstStyle/>
        <a:p>
          <a:endParaRPr lang="zh-CN" altLang="en-US"/>
        </a:p>
      </dgm:t>
    </dgm:pt>
    <dgm:pt modelId="{BCC76787-A319-446D-9166-3295B1CEC8C9}" type="pres">
      <dgm:prSet presAssocID="{58FC28DA-091B-4D14-AA82-7547C9146F67}" presName="negativeSpace" presStyleCnt="0"/>
      <dgm:spPr/>
    </dgm:pt>
    <dgm:pt modelId="{A8D1B4C8-6FE6-403E-AF23-F94B64DBCAFF}" type="pres">
      <dgm:prSet presAssocID="{58FC28DA-091B-4D14-AA82-7547C9146F67}" presName="childText" presStyleLbl="conFgAcc1" presStyleIdx="2" presStyleCnt="3">
        <dgm:presLayoutVars>
          <dgm:bulletEnabled val="1"/>
        </dgm:presLayoutVars>
      </dgm:prSet>
      <dgm:spPr/>
      <dgm:t>
        <a:bodyPr/>
        <a:lstStyle/>
        <a:p>
          <a:endParaRPr lang="zh-CN" altLang="en-US"/>
        </a:p>
      </dgm:t>
    </dgm:pt>
  </dgm:ptLst>
  <dgm:cxnLst>
    <dgm:cxn modelId="{B81005F4-5825-4796-8EB9-2FD1256E4400}" type="presOf" srcId="{F942AD45-9917-464F-B2A2-D7B576ADCFDC}" destId="{E63F6BC6-A800-4AA4-8378-CD5E5A557276}" srcOrd="0" destOrd="0" presId="urn:microsoft.com/office/officeart/2005/8/layout/list1#2"/>
    <dgm:cxn modelId="{174956A4-0762-4DF6-94B3-E10707AA8DA3}" type="presOf" srcId="{58FC28DA-091B-4D14-AA82-7547C9146F67}" destId="{987272B1-0EA4-4A68-B7A7-35C8E254ECAF}" srcOrd="1" destOrd="0" presId="urn:microsoft.com/office/officeart/2005/8/layout/list1#2"/>
    <dgm:cxn modelId="{F16FC6F4-72FD-4FF4-B835-FA782794CA00}" srcId="{E4FAD900-C8FE-475F-BA90-389DB3AFF4DA}" destId="{CED581A5-1A5E-40EC-908A-579C8FF72B25}" srcOrd="0" destOrd="0" parTransId="{BECA6BCB-E0F4-4852-9FE9-41449E453682}" sibTransId="{DF9B47D7-2D84-4E8B-BBD7-AD79196E9DDC}"/>
    <dgm:cxn modelId="{13F99B68-CDCB-421D-8142-AC6AF6A15182}" type="presOf" srcId="{7A954726-8C30-4955-B27D-8BF66DBC6714}" destId="{BE31BEDA-5318-4F0A-9871-4C79AE455554}" srcOrd="1" destOrd="0" presId="urn:microsoft.com/office/officeart/2005/8/layout/list1#2"/>
    <dgm:cxn modelId="{D4291B20-1A42-4C8C-8635-900EDBA42555}" srcId="{E4FAD900-C8FE-475F-BA90-389DB3AFF4DA}" destId="{1C942F23-CED5-4A6E-A494-01C77CFBE9DD}" srcOrd="1" destOrd="0" parTransId="{D90D03F2-E519-46E9-84FD-FAED212E3678}" sibTransId="{CD8529A0-ECFE-4872-A634-3E4222BB9A65}"/>
    <dgm:cxn modelId="{BB3DEEB1-3C20-4CDF-8E38-C7F1792274B5}" type="presOf" srcId="{99D8E905-9022-4270-8E71-669200C63926}" destId="{0B72B0BF-BF13-4E6A-B14D-1D68CF189EFC}" srcOrd="0" destOrd="0" presId="urn:microsoft.com/office/officeart/2005/8/layout/list1#2"/>
    <dgm:cxn modelId="{5BDEC7E7-1645-4DC3-ADF9-FDB72DF10832}" srcId="{E4FAD900-C8FE-475F-BA90-389DB3AFF4DA}" destId="{A085320D-7446-42A8-8EB3-73B9C1AD30FC}" srcOrd="2" destOrd="0" parTransId="{E5C0C235-6881-44FF-AABA-A3945F4A03E5}" sibTransId="{40732974-9D95-4FFB-A0FB-106C8AB311DC}"/>
    <dgm:cxn modelId="{6C0F924D-48E5-4ADE-B846-C54DFC40824F}" srcId="{7A954726-8C30-4955-B27D-8BF66DBC6714}" destId="{CA7ADDBF-598D-4A13-9286-DE446439DC97}" srcOrd="1" destOrd="0" parTransId="{1BC466C5-6415-4135-BE2E-60AF6CAE622B}" sibTransId="{32D03CC5-AD98-4F2D-A72B-A1286F89B463}"/>
    <dgm:cxn modelId="{B31552FD-5839-4C93-9885-3C20BCD47990}" srcId="{58FC28DA-091B-4D14-AA82-7547C9146F67}" destId="{0AC6404E-5154-449B-A4A7-C21049F58A1B}" srcOrd="1" destOrd="0" parTransId="{67D7420E-BDAF-4D86-8267-7A03F3AE8C8E}" sibTransId="{52995F21-C8F8-4D1E-8CF8-DD0CD14396D5}"/>
    <dgm:cxn modelId="{3D58F9FF-E731-4044-8205-2097EB58D284}" srcId="{99D8E905-9022-4270-8E71-669200C63926}" destId="{E4FAD900-C8FE-475F-BA90-389DB3AFF4DA}" srcOrd="1" destOrd="0" parTransId="{56858300-06CB-4510-912C-4FD521C8DA41}" sibTransId="{27373D7A-728C-495C-8630-62371AA69314}"/>
    <dgm:cxn modelId="{2AB5FCF9-828A-4C23-B923-DDA59F1271D2}" type="presOf" srcId="{A085320D-7446-42A8-8EB3-73B9C1AD30FC}" destId="{70FAD53A-876F-4EB6-A0C6-68E628F01B00}" srcOrd="0" destOrd="2" presId="urn:microsoft.com/office/officeart/2005/8/layout/list1#2"/>
    <dgm:cxn modelId="{CB72D1D4-FB78-4807-9620-29A017E7B339}" type="presOf" srcId="{E4FAD900-C8FE-475F-BA90-389DB3AFF4DA}" destId="{828C176F-2998-401C-B39C-00F2F746448C}" srcOrd="0" destOrd="0" presId="urn:microsoft.com/office/officeart/2005/8/layout/list1#2"/>
    <dgm:cxn modelId="{4F66DA6E-143F-4A19-A9AC-1B642EFE66BB}" type="presOf" srcId="{CA7ADDBF-598D-4A13-9286-DE446439DC97}" destId="{E63F6BC6-A800-4AA4-8378-CD5E5A557276}" srcOrd="0" destOrd="1" presId="urn:microsoft.com/office/officeart/2005/8/layout/list1#2"/>
    <dgm:cxn modelId="{662DED80-4783-40D5-9E04-741878DEFC61}" type="presOf" srcId="{58FC28DA-091B-4D14-AA82-7547C9146F67}" destId="{4C743928-EB8F-4B48-9192-3C9E933BAC48}" srcOrd="0" destOrd="0" presId="urn:microsoft.com/office/officeart/2005/8/layout/list1#2"/>
    <dgm:cxn modelId="{DEFF1A43-85E1-4A0B-A9FA-DD763C76CDD4}" srcId="{99D8E905-9022-4270-8E71-669200C63926}" destId="{58FC28DA-091B-4D14-AA82-7547C9146F67}" srcOrd="2" destOrd="0" parTransId="{97FCB5CF-0BA7-44BF-9B75-3FE319662515}" sibTransId="{D0921FD2-BF7F-4AE3-A911-27C67B2F1974}"/>
    <dgm:cxn modelId="{9D750FB0-DFB4-4793-A01A-3895E8BA18EB}" type="presOf" srcId="{0AC6404E-5154-449B-A4A7-C21049F58A1B}" destId="{A8D1B4C8-6FE6-403E-AF23-F94B64DBCAFF}" srcOrd="0" destOrd="1" presId="urn:microsoft.com/office/officeart/2005/8/layout/list1#2"/>
    <dgm:cxn modelId="{7645E608-8A94-497C-8945-57DB66943786}" srcId="{7A954726-8C30-4955-B27D-8BF66DBC6714}" destId="{F942AD45-9917-464F-B2A2-D7B576ADCFDC}" srcOrd="0" destOrd="0" parTransId="{88C5AD1B-F475-4231-A4DE-FC2FA511EF2A}" sibTransId="{0B8740BC-2B37-4DA1-B73F-08C8BC148784}"/>
    <dgm:cxn modelId="{8B24494B-D267-4614-84F2-25AA7C2BC980}" type="presOf" srcId="{CED581A5-1A5E-40EC-908A-579C8FF72B25}" destId="{70FAD53A-876F-4EB6-A0C6-68E628F01B00}" srcOrd="0" destOrd="0" presId="urn:microsoft.com/office/officeart/2005/8/layout/list1#2"/>
    <dgm:cxn modelId="{B2DA0091-D626-41DF-B5E2-D29B4A8AB445}" srcId="{58FC28DA-091B-4D14-AA82-7547C9146F67}" destId="{D4FFC093-70A7-4B17-B346-391468A68BB7}" srcOrd="0" destOrd="0" parTransId="{967DC46A-9BF4-40A5-AB8F-D90158E63DAB}" sibTransId="{78898C2B-FC9B-475B-94DA-7253A2DCEE74}"/>
    <dgm:cxn modelId="{E2F4298C-64B7-4A76-B4E5-BF65B2C59FCD}" srcId="{99D8E905-9022-4270-8E71-669200C63926}" destId="{7A954726-8C30-4955-B27D-8BF66DBC6714}" srcOrd="0" destOrd="0" parTransId="{128754BD-1BED-46F7-9197-576A749D78BC}" sibTransId="{929765E3-9AC9-4D81-A34E-71D23D028E02}"/>
    <dgm:cxn modelId="{EEBAD4BC-C2E6-4C99-89F2-2ACBA89021E0}" type="presOf" srcId="{7A954726-8C30-4955-B27D-8BF66DBC6714}" destId="{800C5942-9497-466D-81B6-B2B277ED79E0}" srcOrd="0" destOrd="0" presId="urn:microsoft.com/office/officeart/2005/8/layout/list1#2"/>
    <dgm:cxn modelId="{FC9FEF8D-167D-4228-B503-5E8C83D48FFB}" type="presOf" srcId="{D4FFC093-70A7-4B17-B346-391468A68BB7}" destId="{A8D1B4C8-6FE6-403E-AF23-F94B64DBCAFF}" srcOrd="0" destOrd="0" presId="urn:microsoft.com/office/officeart/2005/8/layout/list1#2"/>
    <dgm:cxn modelId="{92082043-4717-4C25-A259-82E184C76D03}" type="presOf" srcId="{E4FAD900-C8FE-475F-BA90-389DB3AFF4DA}" destId="{441CE278-1340-4812-8F6D-6816702BA9BF}" srcOrd="1" destOrd="0" presId="urn:microsoft.com/office/officeart/2005/8/layout/list1#2"/>
    <dgm:cxn modelId="{A43D9A6B-4D51-461B-81BF-A9023594FFFD}" type="presOf" srcId="{1C942F23-CED5-4A6E-A494-01C77CFBE9DD}" destId="{70FAD53A-876F-4EB6-A0C6-68E628F01B00}" srcOrd="0" destOrd="1" presId="urn:microsoft.com/office/officeart/2005/8/layout/list1#2"/>
    <dgm:cxn modelId="{8FDDE37A-73FF-4256-9403-50F829671C4A}" type="presParOf" srcId="{0B72B0BF-BF13-4E6A-B14D-1D68CF189EFC}" destId="{BC74193B-3A77-4649-AF89-7164933D61C7}" srcOrd="0" destOrd="0" presId="urn:microsoft.com/office/officeart/2005/8/layout/list1#2"/>
    <dgm:cxn modelId="{6622B747-55DD-4C9F-8080-A231AEBB00FD}" type="presParOf" srcId="{BC74193B-3A77-4649-AF89-7164933D61C7}" destId="{800C5942-9497-466D-81B6-B2B277ED79E0}" srcOrd="0" destOrd="0" presId="urn:microsoft.com/office/officeart/2005/8/layout/list1#2"/>
    <dgm:cxn modelId="{981F61EE-1B0D-401D-B149-4472FAC2E02B}" type="presParOf" srcId="{BC74193B-3A77-4649-AF89-7164933D61C7}" destId="{BE31BEDA-5318-4F0A-9871-4C79AE455554}" srcOrd="1" destOrd="0" presId="urn:microsoft.com/office/officeart/2005/8/layout/list1#2"/>
    <dgm:cxn modelId="{B8CB6A99-E7DF-4D41-A6EE-42292A0AF166}" type="presParOf" srcId="{0B72B0BF-BF13-4E6A-B14D-1D68CF189EFC}" destId="{E851C9E8-DE3D-47D6-84DE-B9BB953AC20F}" srcOrd="1" destOrd="0" presId="urn:microsoft.com/office/officeart/2005/8/layout/list1#2"/>
    <dgm:cxn modelId="{0349B494-5E70-47B1-958F-1B66ADFF7CF4}" type="presParOf" srcId="{0B72B0BF-BF13-4E6A-B14D-1D68CF189EFC}" destId="{E63F6BC6-A800-4AA4-8378-CD5E5A557276}" srcOrd="2" destOrd="0" presId="urn:microsoft.com/office/officeart/2005/8/layout/list1#2"/>
    <dgm:cxn modelId="{1FA5C0EB-FFE1-4778-B73C-D174F0341951}" type="presParOf" srcId="{0B72B0BF-BF13-4E6A-B14D-1D68CF189EFC}" destId="{4EF31939-9314-4330-ADCA-E3EA0667E2C7}" srcOrd="3" destOrd="0" presId="urn:microsoft.com/office/officeart/2005/8/layout/list1#2"/>
    <dgm:cxn modelId="{BF24BB43-4BE4-4B7E-89FD-186D70241745}" type="presParOf" srcId="{0B72B0BF-BF13-4E6A-B14D-1D68CF189EFC}" destId="{121EEA36-ED01-4772-8BCE-1767670386EF}" srcOrd="4" destOrd="0" presId="urn:microsoft.com/office/officeart/2005/8/layout/list1#2"/>
    <dgm:cxn modelId="{FDDEED9C-BAF0-47B3-BF82-88349A50474C}" type="presParOf" srcId="{121EEA36-ED01-4772-8BCE-1767670386EF}" destId="{828C176F-2998-401C-B39C-00F2F746448C}" srcOrd="0" destOrd="0" presId="urn:microsoft.com/office/officeart/2005/8/layout/list1#2"/>
    <dgm:cxn modelId="{DB5483A1-7DA7-4186-9AD4-078A984E0041}" type="presParOf" srcId="{121EEA36-ED01-4772-8BCE-1767670386EF}" destId="{441CE278-1340-4812-8F6D-6816702BA9BF}" srcOrd="1" destOrd="0" presId="urn:microsoft.com/office/officeart/2005/8/layout/list1#2"/>
    <dgm:cxn modelId="{132D2E49-710C-4B26-9012-5E8E35059985}" type="presParOf" srcId="{0B72B0BF-BF13-4E6A-B14D-1D68CF189EFC}" destId="{02991F97-1152-4016-A601-1985536C1DC4}" srcOrd="5" destOrd="0" presId="urn:microsoft.com/office/officeart/2005/8/layout/list1#2"/>
    <dgm:cxn modelId="{30A44033-010B-4F3C-8342-4551F25BE846}" type="presParOf" srcId="{0B72B0BF-BF13-4E6A-B14D-1D68CF189EFC}" destId="{70FAD53A-876F-4EB6-A0C6-68E628F01B00}" srcOrd="6" destOrd="0" presId="urn:microsoft.com/office/officeart/2005/8/layout/list1#2"/>
    <dgm:cxn modelId="{88B634B4-221F-4692-900D-EDA9D1023559}" type="presParOf" srcId="{0B72B0BF-BF13-4E6A-B14D-1D68CF189EFC}" destId="{D2BC2976-7633-4E62-86CB-F97934E2AB1D}" srcOrd="7" destOrd="0" presId="urn:microsoft.com/office/officeart/2005/8/layout/list1#2"/>
    <dgm:cxn modelId="{8E29B24A-591B-4E23-B8F6-36FEA6D644E7}" type="presParOf" srcId="{0B72B0BF-BF13-4E6A-B14D-1D68CF189EFC}" destId="{F877C859-42AE-4EE1-BED0-D32132C16CD2}" srcOrd="8" destOrd="0" presId="urn:microsoft.com/office/officeart/2005/8/layout/list1#2"/>
    <dgm:cxn modelId="{03E74B47-CE56-4EB8-AE63-8A156746CADE}" type="presParOf" srcId="{F877C859-42AE-4EE1-BED0-D32132C16CD2}" destId="{4C743928-EB8F-4B48-9192-3C9E933BAC48}" srcOrd="0" destOrd="0" presId="urn:microsoft.com/office/officeart/2005/8/layout/list1#2"/>
    <dgm:cxn modelId="{083B2F27-DBD3-49D7-8478-8E49681B89B4}" type="presParOf" srcId="{F877C859-42AE-4EE1-BED0-D32132C16CD2}" destId="{987272B1-0EA4-4A68-B7A7-35C8E254ECAF}" srcOrd="1" destOrd="0" presId="urn:microsoft.com/office/officeart/2005/8/layout/list1#2"/>
    <dgm:cxn modelId="{D4E018B5-A69D-400F-99FF-7E3C8217264F}" type="presParOf" srcId="{0B72B0BF-BF13-4E6A-B14D-1D68CF189EFC}" destId="{BCC76787-A319-446D-9166-3295B1CEC8C9}" srcOrd="9" destOrd="0" presId="urn:microsoft.com/office/officeart/2005/8/layout/list1#2"/>
    <dgm:cxn modelId="{1D7762F3-9E33-4E99-B5F5-B56A5E2D000E}" type="presParOf" srcId="{0B72B0BF-BF13-4E6A-B14D-1D68CF189EFC}" destId="{A8D1B4C8-6FE6-403E-AF23-F94B64DBCAFF}" srcOrd="10" destOrd="0" presId="urn:microsoft.com/office/officeart/2005/8/layout/list1#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82477B-8613-4008-AF42-91A9BE8F734A}">
      <dsp:nvSpPr>
        <dsp:cNvPr id="0" name=""/>
        <dsp:cNvSpPr/>
      </dsp:nvSpPr>
      <dsp:spPr>
        <a:xfrm>
          <a:off x="0" y="225852"/>
          <a:ext cx="8418512" cy="13230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3370" tIns="249936" rIns="653370"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smtClean="0">
              <a:latin typeface="微软雅黑" panose="020B0503020204020204" pitchFamily="34" charset="-122"/>
              <a:ea typeface="微软雅黑" panose="020B0503020204020204" pitchFamily="34" charset="-122"/>
            </a:rPr>
            <a:t>AGV</a:t>
          </a:r>
          <a:r>
            <a:rPr lang="zh-CN" sz="1600" kern="1200" dirty="0" smtClean="0">
              <a:latin typeface="微软雅黑" panose="020B0503020204020204" pitchFamily="34" charset="-122"/>
              <a:ea typeface="微软雅黑" panose="020B0503020204020204" pitchFamily="34" charset="-122"/>
            </a:rPr>
            <a:t>自动导引运输车（</a:t>
          </a:r>
          <a:r>
            <a:rPr lang="en-US" sz="1600" kern="1200" dirty="0" smtClean="0">
              <a:latin typeface="微软雅黑" panose="020B0503020204020204" pitchFamily="34" charset="-122"/>
              <a:ea typeface="微软雅黑" panose="020B0503020204020204" pitchFamily="34" charset="-122"/>
            </a:rPr>
            <a:t>Automated Guided Vehicle</a:t>
          </a:r>
          <a:r>
            <a:rPr lang="zh-CN" sz="1600" kern="1200" dirty="0" smtClean="0">
              <a:latin typeface="微软雅黑" panose="020B0503020204020204" pitchFamily="34" charset="-122"/>
              <a:ea typeface="微软雅黑" panose="020B0503020204020204" pitchFamily="34" charset="-122"/>
            </a:rPr>
            <a:t>）是指装备有电磁或光学等自动导引装置，能够沿规定的导引路径行驶，具有安全保护以及各种移载功能的运输车</a:t>
          </a:r>
          <a:endParaRPr lang="zh-CN" sz="1600" kern="1200" dirty="0">
            <a:latin typeface="微软雅黑" panose="020B0503020204020204" pitchFamily="34" charset="-122"/>
            <a:ea typeface="微软雅黑" panose="020B0503020204020204" pitchFamily="34" charset="-122"/>
          </a:endParaRPr>
        </a:p>
      </dsp:txBody>
      <dsp:txXfrm>
        <a:off x="0" y="225852"/>
        <a:ext cx="8418512" cy="1323000"/>
      </dsp:txXfrm>
    </dsp:sp>
    <dsp:sp modelId="{EA810AFC-A49B-4D85-B3C3-83826B536153}">
      <dsp:nvSpPr>
        <dsp:cNvPr id="0" name=""/>
        <dsp:cNvSpPr/>
      </dsp:nvSpPr>
      <dsp:spPr>
        <a:xfrm>
          <a:off x="420925" y="48732"/>
          <a:ext cx="5892958" cy="354240"/>
        </a:xfrm>
        <a:prstGeom prst="round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2740" tIns="0" rIns="222740" bIns="0" numCol="1" spcCol="1270" anchor="ctr" anchorCtr="0">
          <a:noAutofit/>
        </a:bodyPr>
        <a:lstStyle/>
        <a:p>
          <a:pPr lvl="0" algn="l" defTabSz="711200" rtl="0">
            <a:lnSpc>
              <a:spcPct val="90000"/>
            </a:lnSpc>
            <a:spcBef>
              <a:spcPct val="0"/>
            </a:spcBef>
            <a:spcAft>
              <a:spcPct val="35000"/>
            </a:spcAft>
          </a:pPr>
          <a:r>
            <a:rPr lang="en-US" sz="1600" kern="1200" dirty="0" smtClean="0">
              <a:latin typeface="微软雅黑" panose="020B0503020204020204" pitchFamily="34" charset="-122"/>
              <a:ea typeface="微软雅黑" panose="020B0503020204020204" pitchFamily="34" charset="-122"/>
            </a:rPr>
            <a:t>AGV</a:t>
          </a:r>
          <a:r>
            <a:rPr lang="zh-CN" sz="1600" kern="1200" dirty="0" smtClean="0">
              <a:latin typeface="微软雅黑" panose="020B0503020204020204" pitchFamily="34" charset="-122"/>
              <a:ea typeface="微软雅黑" panose="020B0503020204020204" pitchFamily="34" charset="-122"/>
            </a:rPr>
            <a:t>概念</a:t>
          </a:r>
          <a:endParaRPr lang="zh-CN" sz="1600" kern="1200" dirty="0">
            <a:latin typeface="微软雅黑" panose="020B0503020204020204" pitchFamily="34" charset="-122"/>
            <a:ea typeface="微软雅黑" panose="020B0503020204020204" pitchFamily="34" charset="-122"/>
          </a:endParaRPr>
        </a:p>
      </dsp:txBody>
      <dsp:txXfrm>
        <a:off x="420925" y="48732"/>
        <a:ext cx="5892958" cy="354240"/>
      </dsp:txXfrm>
    </dsp:sp>
    <dsp:sp modelId="{0202952E-FFAF-4630-B06C-4306F05B3D47}">
      <dsp:nvSpPr>
        <dsp:cNvPr id="0" name=""/>
        <dsp:cNvSpPr/>
      </dsp:nvSpPr>
      <dsp:spPr>
        <a:xfrm>
          <a:off x="0" y="1790772"/>
          <a:ext cx="8418512" cy="10017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3370" tIns="249936" rIns="653370" bIns="113792" numCol="1" spcCol="1270" anchor="t" anchorCtr="0">
          <a:noAutofit/>
        </a:bodyPr>
        <a:lstStyle/>
        <a:p>
          <a:pPr marL="171450" lvl="1" indent="-171450" algn="l" defTabSz="711200" rtl="0">
            <a:lnSpc>
              <a:spcPct val="90000"/>
            </a:lnSpc>
            <a:spcBef>
              <a:spcPct val="0"/>
            </a:spcBef>
            <a:spcAft>
              <a:spcPct val="15000"/>
            </a:spcAft>
            <a:buChar char="••"/>
          </a:pPr>
          <a:r>
            <a:rPr lang="zh-CN" altLang="en-US" sz="1600" kern="1200" dirty="0" smtClean="0">
              <a:latin typeface="微软雅黑" panose="020B0503020204020204" pitchFamily="34" charset="-122"/>
              <a:ea typeface="微软雅黑" panose="020B0503020204020204" pitchFamily="34" charset="-122"/>
            </a:rPr>
            <a:t>在计算机监控下，按路径规划和作业要求，精确地行走并停靠到指定地点，完成一系列作业功能</a:t>
          </a:r>
          <a:endParaRPr lang="zh-CN" altLang="en-US" sz="1600" kern="1200" dirty="0">
            <a:latin typeface="微软雅黑" panose="020B0503020204020204" pitchFamily="34" charset="-122"/>
            <a:ea typeface="微软雅黑" panose="020B0503020204020204" pitchFamily="34" charset="-122"/>
          </a:endParaRPr>
        </a:p>
      </dsp:txBody>
      <dsp:txXfrm>
        <a:off x="0" y="1790772"/>
        <a:ext cx="8418512" cy="1001700"/>
      </dsp:txXfrm>
    </dsp:sp>
    <dsp:sp modelId="{0AA3994C-CEF9-4EC6-8AC8-56341FBBE52D}">
      <dsp:nvSpPr>
        <dsp:cNvPr id="0" name=""/>
        <dsp:cNvSpPr/>
      </dsp:nvSpPr>
      <dsp:spPr>
        <a:xfrm>
          <a:off x="420925" y="1613652"/>
          <a:ext cx="5892958" cy="354240"/>
        </a:xfrm>
        <a:prstGeom prst="round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2740" tIns="0" rIns="222740" bIns="0" numCol="1" spcCol="1270" anchor="ctr" anchorCtr="0">
          <a:noAutofit/>
        </a:bodyPr>
        <a:lstStyle/>
        <a:p>
          <a:pPr lvl="0" algn="l" defTabSz="711200" rtl="0">
            <a:lnSpc>
              <a:spcPct val="90000"/>
            </a:lnSpc>
            <a:spcBef>
              <a:spcPct val="0"/>
            </a:spcBef>
            <a:spcAft>
              <a:spcPct val="35000"/>
            </a:spcAft>
          </a:pPr>
          <a:r>
            <a:rPr lang="en-US" sz="1600" kern="1200" dirty="0" smtClean="0">
              <a:latin typeface="微软雅黑" panose="020B0503020204020204" pitchFamily="34" charset="-122"/>
              <a:ea typeface="微软雅黑" panose="020B0503020204020204" pitchFamily="34" charset="-122"/>
            </a:rPr>
            <a:t>AGV</a:t>
          </a:r>
          <a:r>
            <a:rPr lang="zh-CN" sz="1600" kern="1200" dirty="0" smtClean="0">
              <a:latin typeface="微软雅黑" panose="020B0503020204020204" pitchFamily="34" charset="-122"/>
              <a:ea typeface="微软雅黑" panose="020B0503020204020204" pitchFamily="34" charset="-122"/>
            </a:rPr>
            <a:t>功能</a:t>
          </a:r>
          <a:endParaRPr lang="zh-CN" sz="1600" kern="1200" dirty="0">
            <a:latin typeface="微软雅黑" panose="020B0503020204020204" pitchFamily="34" charset="-122"/>
            <a:ea typeface="微软雅黑" panose="020B0503020204020204" pitchFamily="34" charset="-122"/>
          </a:endParaRPr>
        </a:p>
      </dsp:txBody>
      <dsp:txXfrm>
        <a:off x="420925" y="1613652"/>
        <a:ext cx="5892958" cy="354240"/>
      </dsp:txXfrm>
    </dsp:sp>
    <dsp:sp modelId="{946E2C1B-F87D-4CFA-85C0-604C6E976E9E}">
      <dsp:nvSpPr>
        <dsp:cNvPr id="0" name=""/>
        <dsp:cNvSpPr/>
      </dsp:nvSpPr>
      <dsp:spPr>
        <a:xfrm>
          <a:off x="0" y="3034392"/>
          <a:ext cx="8418512" cy="10017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3370" tIns="249936" rIns="653370" bIns="113792" numCol="1" spcCol="1270" anchor="t" anchorCtr="0">
          <a:noAutofit/>
        </a:bodyPr>
        <a:lstStyle/>
        <a:p>
          <a:pPr marL="171450" lvl="1" indent="-171450" algn="l" defTabSz="711200" rtl="0">
            <a:lnSpc>
              <a:spcPct val="90000"/>
            </a:lnSpc>
            <a:spcBef>
              <a:spcPct val="0"/>
            </a:spcBef>
            <a:spcAft>
              <a:spcPct val="15000"/>
            </a:spcAft>
            <a:buChar char="••"/>
          </a:pPr>
          <a:r>
            <a:rPr lang="zh-CN" altLang="en-US" sz="1600" kern="1200" dirty="0" smtClean="0">
              <a:latin typeface="微软雅黑" panose="020B0503020204020204" pitchFamily="34" charset="-122"/>
              <a:ea typeface="微软雅黑" panose="020B0503020204020204" pitchFamily="34" charset="-122"/>
            </a:rPr>
            <a:t>通过与</a:t>
          </a:r>
          <a:r>
            <a:rPr lang="en-US" altLang="zh-CN" sz="1600" kern="1200" dirty="0" smtClean="0">
              <a:latin typeface="微软雅黑" panose="020B0503020204020204" pitchFamily="34" charset="-122"/>
              <a:ea typeface="微软雅黑" panose="020B0503020204020204" pitchFamily="34" charset="-122"/>
            </a:rPr>
            <a:t>WMS</a:t>
          </a:r>
          <a:r>
            <a:rPr lang="zh-CN" altLang="en-US" sz="1600" kern="1200" dirty="0" smtClean="0">
              <a:latin typeface="微软雅黑" panose="020B0503020204020204" pitchFamily="34" charset="-122"/>
              <a:ea typeface="微软雅黑" panose="020B0503020204020204" pitchFamily="34" charset="-122"/>
            </a:rPr>
            <a:t>、</a:t>
          </a:r>
          <a:r>
            <a:rPr lang="en-US" altLang="zh-CN" sz="1600" kern="1200" dirty="0" smtClean="0">
              <a:latin typeface="微软雅黑" panose="020B0503020204020204" pitchFamily="34" charset="-122"/>
              <a:ea typeface="微软雅黑" panose="020B0503020204020204" pitchFamily="34" charset="-122"/>
            </a:rPr>
            <a:t>MES</a:t>
          </a:r>
          <a:r>
            <a:rPr lang="zh-CN" altLang="en-US" sz="1600" kern="1200" dirty="0" smtClean="0">
              <a:latin typeface="微软雅黑" panose="020B0503020204020204" pitchFamily="34" charset="-122"/>
              <a:ea typeface="微软雅黑" panose="020B0503020204020204" pitchFamily="34" charset="-122"/>
            </a:rPr>
            <a:t>结合</a:t>
          </a:r>
          <a:r>
            <a:rPr lang="en-US" altLang="zh-CN" sz="1600" kern="1200" dirty="0" smtClean="0">
              <a:latin typeface="微软雅黑" panose="020B0503020204020204" pitchFamily="34" charset="-122"/>
              <a:ea typeface="微软雅黑" panose="020B0503020204020204" pitchFamily="34" charset="-122"/>
            </a:rPr>
            <a:t>,AGV</a:t>
          </a:r>
          <a:r>
            <a:rPr lang="zh-CN" sz="1600" kern="1200" dirty="0" smtClean="0">
              <a:latin typeface="微软雅黑" panose="020B0503020204020204" pitchFamily="34" charset="-122"/>
              <a:ea typeface="微软雅黑" panose="020B0503020204020204" pitchFamily="34" charset="-122"/>
            </a:rPr>
            <a:t>实现仓储的自动化搬运管理</a:t>
          </a:r>
          <a:r>
            <a:rPr lang="zh-CN" altLang="en-US" sz="1600" kern="1200" dirty="0" smtClean="0">
              <a:latin typeface="微软雅黑" panose="020B0503020204020204" pitchFamily="34" charset="-122"/>
              <a:ea typeface="微软雅黑" panose="020B0503020204020204" pitchFamily="34" charset="-122"/>
            </a:rPr>
            <a:t>，货位柔性动态分配；拣选由“人到货”变为“货到人”提高工作效率，降低劳动强度</a:t>
          </a:r>
          <a:endParaRPr lang="zh-CN" altLang="en-US" sz="1600" kern="1200" dirty="0">
            <a:latin typeface="微软雅黑" panose="020B0503020204020204" pitchFamily="34" charset="-122"/>
            <a:ea typeface="微软雅黑" panose="020B0503020204020204" pitchFamily="34" charset="-122"/>
          </a:endParaRPr>
        </a:p>
      </dsp:txBody>
      <dsp:txXfrm>
        <a:off x="0" y="3034392"/>
        <a:ext cx="8418512" cy="1001700"/>
      </dsp:txXfrm>
    </dsp:sp>
    <dsp:sp modelId="{BCEEF115-42A7-4DB9-AF26-EC328CB954C1}">
      <dsp:nvSpPr>
        <dsp:cNvPr id="0" name=""/>
        <dsp:cNvSpPr/>
      </dsp:nvSpPr>
      <dsp:spPr>
        <a:xfrm>
          <a:off x="420925" y="2857272"/>
          <a:ext cx="5892958" cy="354240"/>
        </a:xfrm>
        <a:prstGeom prst="round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2740" tIns="0" rIns="222740" bIns="0" numCol="1" spcCol="1270" anchor="ctr" anchorCtr="0">
          <a:noAutofit/>
        </a:bodyPr>
        <a:lstStyle/>
        <a:p>
          <a:pPr lvl="0" algn="l" defTabSz="711200" rtl="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自动搬运分拣模式</a:t>
          </a:r>
          <a:endParaRPr lang="zh-CN" altLang="en-US" sz="1600" kern="1200" dirty="0">
            <a:latin typeface="微软雅黑" panose="020B0503020204020204" pitchFamily="34" charset="-122"/>
            <a:ea typeface="微软雅黑" panose="020B0503020204020204" pitchFamily="34" charset="-122"/>
          </a:endParaRPr>
        </a:p>
      </dsp:txBody>
      <dsp:txXfrm>
        <a:off x="420925" y="2857272"/>
        <a:ext cx="5892958" cy="354240"/>
      </dsp:txXfrm>
    </dsp:sp>
    <dsp:sp modelId="{29E0E745-9F5E-457A-A18F-1C4BD5743E04}">
      <dsp:nvSpPr>
        <dsp:cNvPr id="0" name=""/>
        <dsp:cNvSpPr/>
      </dsp:nvSpPr>
      <dsp:spPr>
        <a:xfrm>
          <a:off x="0" y="4278012"/>
          <a:ext cx="8418512" cy="10017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3370" tIns="249936" rIns="653370" bIns="113792" numCol="1" spcCol="1270" anchor="t" anchorCtr="0">
          <a:noAutofit/>
        </a:bodyPr>
        <a:lstStyle/>
        <a:p>
          <a:pPr marL="171450" lvl="1" indent="-171450" algn="l" defTabSz="711200" rtl="0">
            <a:lnSpc>
              <a:spcPct val="90000"/>
            </a:lnSpc>
            <a:spcBef>
              <a:spcPct val="0"/>
            </a:spcBef>
            <a:spcAft>
              <a:spcPct val="15000"/>
            </a:spcAft>
            <a:buChar char="••"/>
          </a:pPr>
          <a:r>
            <a:rPr lang="zh-CN" sz="1600" kern="1200" dirty="0" smtClean="0">
              <a:latin typeface="微软雅黑" panose="020B0503020204020204" pitchFamily="34" charset="-122"/>
              <a:ea typeface="微软雅黑" panose="020B0503020204020204" pitchFamily="34" charset="-122"/>
            </a:rPr>
            <a:t>在工业</a:t>
          </a:r>
          <a:r>
            <a:rPr lang="en-US" sz="1600" kern="1200" dirty="0" smtClean="0">
              <a:latin typeface="微软雅黑" panose="020B0503020204020204" pitchFamily="34" charset="-122"/>
              <a:ea typeface="微软雅黑" panose="020B0503020204020204" pitchFamily="34" charset="-122"/>
            </a:rPr>
            <a:t>4.0</a:t>
          </a:r>
          <a:r>
            <a:rPr lang="zh-CN" sz="1600" kern="1200" dirty="0" smtClean="0">
              <a:latin typeface="微软雅黑" panose="020B0503020204020204" pitchFamily="34" charset="-122"/>
              <a:ea typeface="微软雅黑" panose="020B0503020204020204" pitchFamily="34" charset="-122"/>
            </a:rPr>
            <a:t>背景下，通过引进</a:t>
          </a:r>
          <a:r>
            <a:rPr lang="en-US" sz="1600" kern="1200" dirty="0" smtClean="0">
              <a:latin typeface="微软雅黑" panose="020B0503020204020204" pitchFamily="34" charset="-122"/>
              <a:ea typeface="微软雅黑" panose="020B0503020204020204" pitchFamily="34" charset="-122"/>
            </a:rPr>
            <a:t>AGV</a:t>
          </a:r>
          <a:r>
            <a:rPr lang="zh-CN" sz="1600" kern="1200" dirty="0" smtClean="0">
              <a:latin typeface="微软雅黑" panose="020B0503020204020204" pitchFamily="34" charset="-122"/>
              <a:ea typeface="微软雅黑" panose="020B0503020204020204" pitchFamily="34" charset="-122"/>
            </a:rPr>
            <a:t>动态物流系统、改变现有人工分拣、</a:t>
          </a:r>
          <a:r>
            <a:rPr lang="zh-CN" altLang="en-US" sz="1600" kern="1200" dirty="0" smtClean="0">
              <a:latin typeface="微软雅黑" panose="020B0503020204020204" pitchFamily="34" charset="-122"/>
              <a:ea typeface="微软雅黑" panose="020B0503020204020204" pitchFamily="34" charset="-122"/>
            </a:rPr>
            <a:t>人工</a:t>
          </a:r>
          <a:r>
            <a:rPr lang="zh-CN" sz="1600" kern="1200" dirty="0" smtClean="0">
              <a:latin typeface="微软雅黑" panose="020B0503020204020204" pitchFamily="34" charset="-122"/>
              <a:ea typeface="微软雅黑" panose="020B0503020204020204" pitchFamily="34" charset="-122"/>
            </a:rPr>
            <a:t>运输模式，可有效实现分拣中心物流自动化</a:t>
          </a:r>
          <a:endParaRPr lang="zh-CN" sz="1600" kern="1200" dirty="0">
            <a:latin typeface="微软雅黑" panose="020B0503020204020204" pitchFamily="34" charset="-122"/>
            <a:ea typeface="微软雅黑" panose="020B0503020204020204" pitchFamily="34" charset="-122"/>
          </a:endParaRPr>
        </a:p>
      </dsp:txBody>
      <dsp:txXfrm>
        <a:off x="0" y="4278012"/>
        <a:ext cx="8418512" cy="1001700"/>
      </dsp:txXfrm>
    </dsp:sp>
    <dsp:sp modelId="{7EA3E5FA-1803-48A2-AF9D-5018BAB28F2E}">
      <dsp:nvSpPr>
        <dsp:cNvPr id="0" name=""/>
        <dsp:cNvSpPr/>
      </dsp:nvSpPr>
      <dsp:spPr>
        <a:xfrm>
          <a:off x="420925" y="4100892"/>
          <a:ext cx="5892958" cy="354240"/>
        </a:xfrm>
        <a:prstGeom prst="roundRect">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2740" tIns="0" rIns="222740" bIns="0" numCol="1" spcCol="1270" anchor="ctr" anchorCtr="0">
          <a:noAutofit/>
        </a:bodyPr>
        <a:lstStyle/>
        <a:p>
          <a:pPr lvl="0" algn="l" defTabSz="711200" rtl="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系统趋势</a:t>
          </a:r>
          <a:endParaRPr lang="zh-CN" altLang="en-US" sz="1600" kern="1200" dirty="0">
            <a:latin typeface="微软雅黑" panose="020B0503020204020204" pitchFamily="34" charset="-122"/>
            <a:ea typeface="微软雅黑" panose="020B0503020204020204" pitchFamily="34" charset="-122"/>
          </a:endParaRPr>
        </a:p>
      </dsp:txBody>
      <dsp:txXfrm>
        <a:off x="420925" y="4100892"/>
        <a:ext cx="5892958" cy="35424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A4B2A2C-CBCE-4ED0-8ED0-8B5074D7BDD0}">
      <dsp:nvSpPr>
        <dsp:cNvPr id="0" name=""/>
        <dsp:cNvSpPr/>
      </dsp:nvSpPr>
      <dsp:spPr>
        <a:xfrm>
          <a:off x="0" y="3308"/>
          <a:ext cx="6904652" cy="478090"/>
        </a:xfrm>
        <a:prstGeom prst="round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zh-CN" altLang="en-US" sz="2800" kern="1200" dirty="0" smtClean="0">
              <a:latin typeface="微软雅黑" panose="020B0503020204020204" pitchFamily="34" charset="-122"/>
              <a:ea typeface="微软雅黑" panose="020B0503020204020204" pitchFamily="34" charset="-122"/>
            </a:rPr>
            <a:t>硬件（</a:t>
          </a:r>
          <a:r>
            <a:rPr lang="en-US" altLang="zh-CN" sz="2800" b="1" kern="1200" dirty="0" smtClean="0">
              <a:latin typeface="微软雅黑" panose="020B0503020204020204" pitchFamily="34" charset="-122"/>
              <a:ea typeface="微软雅黑" panose="020B0503020204020204" pitchFamily="34" charset="-122"/>
            </a:rPr>
            <a:t>AGV</a:t>
          </a:r>
          <a:r>
            <a:rPr lang="zh-CN" altLang="en-US" sz="2800" kern="1200" dirty="0" smtClean="0">
              <a:latin typeface="微软雅黑" panose="020B0503020204020204" pitchFamily="34" charset="-122"/>
              <a:ea typeface="微软雅黑" panose="020B0503020204020204" pitchFamily="34" charset="-122"/>
            </a:rPr>
            <a:t>）</a:t>
          </a:r>
          <a:endParaRPr lang="zh-CN" sz="2800" kern="1200" dirty="0">
            <a:latin typeface="微软雅黑" panose="020B0503020204020204" pitchFamily="34" charset="-122"/>
            <a:ea typeface="微软雅黑" panose="020B0503020204020204" pitchFamily="34" charset="-122"/>
          </a:endParaRPr>
        </a:p>
      </dsp:txBody>
      <dsp:txXfrm>
        <a:off x="0" y="3308"/>
        <a:ext cx="6904652" cy="478090"/>
      </dsp:txXfrm>
    </dsp:sp>
    <dsp:sp modelId="{75CE095F-6B9A-4121-958C-9080011554AA}">
      <dsp:nvSpPr>
        <dsp:cNvPr id="0" name=""/>
        <dsp:cNvSpPr/>
      </dsp:nvSpPr>
      <dsp:spPr>
        <a:xfrm>
          <a:off x="0" y="481398"/>
          <a:ext cx="6904652" cy="960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223"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zh-CN" altLang="en-US" sz="2000" kern="1200" dirty="0" smtClean="0">
              <a:latin typeface="微软雅黑" panose="020B0503020204020204" pitchFamily="34" charset="-122"/>
              <a:ea typeface="微软雅黑" panose="020B0503020204020204" pitchFamily="34" charset="-122"/>
            </a:rPr>
            <a:t>车载控制器、导航模块、电池模块、障碍物探测模块、报警模块、充电模块、通讯模块、行驶机构等</a:t>
          </a:r>
          <a:endParaRPr lang="zh-CN" sz="2000" kern="1200" dirty="0">
            <a:latin typeface="微软雅黑" panose="020B0503020204020204" pitchFamily="34" charset="-122"/>
            <a:ea typeface="微软雅黑" panose="020B0503020204020204" pitchFamily="34" charset="-122"/>
          </a:endParaRPr>
        </a:p>
        <a:p>
          <a:pPr marL="228600" lvl="1" indent="-228600" algn="l" defTabSz="889000" rtl="0">
            <a:lnSpc>
              <a:spcPct val="90000"/>
            </a:lnSpc>
            <a:spcBef>
              <a:spcPct val="0"/>
            </a:spcBef>
            <a:spcAft>
              <a:spcPct val="20000"/>
            </a:spcAft>
            <a:buChar char="••"/>
          </a:pPr>
          <a:r>
            <a:rPr lang="zh-CN" altLang="en-US" sz="2000" kern="1200" dirty="0" smtClean="0">
              <a:latin typeface="微软雅黑" panose="020B0503020204020204" pitchFamily="34" charset="-122"/>
              <a:ea typeface="微软雅黑" panose="020B0503020204020204" pitchFamily="34" charset="-122"/>
            </a:rPr>
            <a:t>响应上位控制系统指令，在工作区域内行走、停止、移动搬运货架或其他负载</a:t>
          </a:r>
          <a:endParaRPr lang="zh-CN" sz="2000" kern="1200" dirty="0">
            <a:latin typeface="微软雅黑" panose="020B0503020204020204" pitchFamily="34" charset="-122"/>
            <a:ea typeface="微软雅黑" panose="020B0503020204020204" pitchFamily="34" charset="-122"/>
          </a:endParaRPr>
        </a:p>
      </dsp:txBody>
      <dsp:txXfrm>
        <a:off x="0" y="481398"/>
        <a:ext cx="6904652" cy="960155"/>
      </dsp:txXfrm>
    </dsp:sp>
    <dsp:sp modelId="{FD21840D-3839-4417-9DE7-2971D07FEF46}">
      <dsp:nvSpPr>
        <dsp:cNvPr id="0" name=""/>
        <dsp:cNvSpPr/>
      </dsp:nvSpPr>
      <dsp:spPr>
        <a:xfrm>
          <a:off x="0" y="2254375"/>
          <a:ext cx="6904652" cy="478090"/>
        </a:xfrm>
        <a:prstGeom prst="round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zh-CN" altLang="en-US" sz="2800" b="1" kern="1200" dirty="0" smtClean="0">
              <a:latin typeface="微软雅黑" panose="020B0503020204020204" pitchFamily="34" charset="-122"/>
              <a:ea typeface="微软雅黑" panose="020B0503020204020204" pitchFamily="34" charset="-122"/>
            </a:rPr>
            <a:t>软件（</a:t>
          </a:r>
          <a:r>
            <a:rPr lang="en-US" altLang="zh-CN" sz="2800" b="1" kern="1200" dirty="0" smtClean="0">
              <a:latin typeface="微软雅黑" panose="020B0503020204020204" pitchFamily="34" charset="-122"/>
              <a:ea typeface="微软雅黑" panose="020B0503020204020204" pitchFamily="34" charset="-122"/>
            </a:rPr>
            <a:t>RCS</a:t>
          </a:r>
          <a:r>
            <a:rPr lang="zh-CN" altLang="en-US" sz="2800" b="1" kern="1200" dirty="0" smtClean="0">
              <a:latin typeface="微软雅黑" panose="020B0503020204020204" pitchFamily="34" charset="-122"/>
              <a:ea typeface="微软雅黑" panose="020B0503020204020204" pitchFamily="34" charset="-122"/>
            </a:rPr>
            <a:t>）</a:t>
          </a:r>
          <a:endParaRPr lang="zh-CN" sz="2800" b="1" kern="1200" dirty="0">
            <a:latin typeface="微软雅黑" panose="020B0503020204020204" pitchFamily="34" charset="-122"/>
            <a:ea typeface="微软雅黑" panose="020B0503020204020204" pitchFamily="34" charset="-122"/>
          </a:endParaRPr>
        </a:p>
      </dsp:txBody>
      <dsp:txXfrm>
        <a:off x="0" y="2254375"/>
        <a:ext cx="6904652" cy="478090"/>
      </dsp:txXfrm>
    </dsp:sp>
    <dsp:sp modelId="{9ADAFBBD-DFF6-4A57-9D65-04C5418F4009}">
      <dsp:nvSpPr>
        <dsp:cNvPr id="0" name=""/>
        <dsp:cNvSpPr/>
      </dsp:nvSpPr>
      <dsp:spPr>
        <a:xfrm>
          <a:off x="0" y="1919644"/>
          <a:ext cx="6904652" cy="2331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223" tIns="25400" rIns="142240" bIns="25400" numCol="1" spcCol="1270" anchor="t" anchorCtr="0">
          <a:noAutofit/>
        </a:bodyPr>
        <a:lstStyle/>
        <a:p>
          <a:pPr marL="228600" lvl="1" indent="-228600" algn="l" defTabSz="889000" rtl="0">
            <a:lnSpc>
              <a:spcPct val="90000"/>
            </a:lnSpc>
            <a:spcBef>
              <a:spcPct val="0"/>
            </a:spcBef>
            <a:spcAft>
              <a:spcPct val="20000"/>
            </a:spcAft>
            <a:buChar char="••"/>
          </a:pPr>
          <a:endParaRPr lang="zh-CN" altLang="en-US" sz="2000" kern="1200" dirty="0">
            <a:latin typeface="微软雅黑" panose="020B0503020204020204" pitchFamily="34" charset="-122"/>
            <a:ea typeface="微软雅黑" panose="020B0503020204020204" pitchFamily="34" charset="-122"/>
          </a:endParaRPr>
        </a:p>
        <a:p>
          <a:pPr marL="228600" lvl="1" indent="-228600" algn="l" defTabSz="889000" rtl="0">
            <a:lnSpc>
              <a:spcPct val="90000"/>
            </a:lnSpc>
            <a:spcBef>
              <a:spcPct val="0"/>
            </a:spcBef>
            <a:spcAft>
              <a:spcPct val="20000"/>
            </a:spcAft>
            <a:buChar char="••"/>
          </a:pPr>
          <a:endParaRPr lang="zh-CN" altLang="en-US" sz="2000" kern="1200" dirty="0">
            <a:latin typeface="微软雅黑" panose="020B0503020204020204" pitchFamily="34" charset="-122"/>
            <a:ea typeface="微软雅黑" panose="020B0503020204020204" pitchFamily="34" charset="-122"/>
          </a:endParaRPr>
        </a:p>
        <a:p>
          <a:pPr marL="228600" lvl="1" indent="-228600" algn="l" defTabSz="889000" rtl="0">
            <a:lnSpc>
              <a:spcPct val="90000"/>
            </a:lnSpc>
            <a:spcBef>
              <a:spcPct val="0"/>
            </a:spcBef>
            <a:spcAft>
              <a:spcPct val="20000"/>
            </a:spcAft>
            <a:buChar char="••"/>
          </a:pPr>
          <a:r>
            <a:rPr lang="zh-CN" altLang="en-US" sz="2000" kern="1200" dirty="0" smtClean="0">
              <a:latin typeface="微软雅黑" panose="020B0503020204020204" pitchFamily="34" charset="-122"/>
              <a:ea typeface="微软雅黑" panose="020B0503020204020204" pitchFamily="34" charset="-122"/>
            </a:rPr>
            <a:t>机器人控制系统软件</a:t>
          </a:r>
          <a:endParaRPr lang="zh-CN" altLang="en-US" sz="2400" kern="1200" dirty="0">
            <a:latin typeface="微软雅黑" panose="020B0503020204020204" pitchFamily="34" charset="-122"/>
            <a:ea typeface="微软雅黑" panose="020B0503020204020204" pitchFamily="34" charset="-122"/>
          </a:endParaRPr>
        </a:p>
        <a:p>
          <a:pPr marL="228600" lvl="1" indent="-228600" algn="l" defTabSz="889000" rtl="0">
            <a:lnSpc>
              <a:spcPct val="90000"/>
            </a:lnSpc>
            <a:spcBef>
              <a:spcPct val="0"/>
            </a:spcBef>
            <a:spcAft>
              <a:spcPct val="20000"/>
            </a:spcAft>
            <a:buChar char="••"/>
          </a:pPr>
          <a:r>
            <a:rPr lang="zh-CN" altLang="en-US" sz="2000" kern="1200" dirty="0" smtClean="0">
              <a:latin typeface="微软雅黑" panose="020B0503020204020204" pitchFamily="34" charset="-122"/>
              <a:ea typeface="微软雅黑" panose="020B0503020204020204" pitchFamily="34" charset="-122"/>
            </a:rPr>
            <a:t>通过</a:t>
          </a:r>
          <a:r>
            <a:rPr lang="en-US" altLang="zh-CN" sz="2000" kern="1200" dirty="0" smtClean="0">
              <a:latin typeface="微软雅黑" panose="020B0503020204020204" pitchFamily="34" charset="-122"/>
              <a:ea typeface="微软雅黑" panose="020B0503020204020204" pitchFamily="34" charset="-122"/>
            </a:rPr>
            <a:t>WIFI</a:t>
          </a:r>
          <a:r>
            <a:rPr lang="zh-CN" altLang="en-US" sz="2000" kern="1200" dirty="0" smtClean="0">
              <a:latin typeface="微软雅黑" panose="020B0503020204020204" pitchFamily="34" charset="-122"/>
              <a:ea typeface="微软雅黑" panose="020B0503020204020204" pitchFamily="34" charset="-122"/>
            </a:rPr>
            <a:t>或其他传输链路，控制</a:t>
          </a:r>
          <a:r>
            <a:rPr lang="en-US" altLang="zh-CN" sz="2000" kern="1200" dirty="0" smtClean="0">
              <a:latin typeface="微软雅黑" panose="020B0503020204020204" pitchFamily="34" charset="-122"/>
              <a:ea typeface="微软雅黑" panose="020B0503020204020204" pitchFamily="34" charset="-122"/>
            </a:rPr>
            <a:t>AGV</a:t>
          </a:r>
          <a:r>
            <a:rPr lang="zh-CN" altLang="en-US" sz="2000" kern="1200" dirty="0" smtClean="0">
              <a:latin typeface="微软雅黑" panose="020B0503020204020204" pitchFamily="34" charset="-122"/>
              <a:ea typeface="微软雅黑" panose="020B0503020204020204" pitchFamily="34" charset="-122"/>
            </a:rPr>
            <a:t>动作。主要控制功能包括：地图管理、路径导航、路径规划、</a:t>
          </a:r>
          <a:r>
            <a:rPr lang="en-US" altLang="zh-CN" sz="2000" kern="1200" dirty="0" smtClean="0">
              <a:latin typeface="微软雅黑" panose="020B0503020204020204" pitchFamily="34" charset="-122"/>
              <a:ea typeface="微软雅黑" panose="020B0503020204020204" pitchFamily="34" charset="-122"/>
            </a:rPr>
            <a:t>AGV</a:t>
          </a:r>
          <a:r>
            <a:rPr lang="zh-CN" altLang="en-US" sz="2000" kern="1200" dirty="0" smtClean="0">
              <a:latin typeface="微软雅黑" panose="020B0503020204020204" pitchFamily="34" charset="-122"/>
              <a:ea typeface="微软雅黑" panose="020B0503020204020204" pitchFamily="34" charset="-122"/>
            </a:rPr>
            <a:t>导引控制、自主充电控制、交通管理、任务分配、报警信息管理等</a:t>
          </a:r>
          <a:endParaRPr lang="zh-CN" altLang="en-US" sz="2000" kern="1200" dirty="0">
            <a:latin typeface="微软雅黑" panose="020B0503020204020204" pitchFamily="34" charset="-122"/>
            <a:ea typeface="微软雅黑" panose="020B0503020204020204" pitchFamily="34" charset="-122"/>
          </a:endParaRPr>
        </a:p>
        <a:p>
          <a:pPr marL="228600" lvl="1" indent="-228600" algn="l" defTabSz="1066800" rtl="0">
            <a:lnSpc>
              <a:spcPct val="90000"/>
            </a:lnSpc>
            <a:spcBef>
              <a:spcPct val="0"/>
            </a:spcBef>
            <a:spcAft>
              <a:spcPct val="20000"/>
            </a:spcAft>
            <a:buChar char="••"/>
          </a:pPr>
          <a:endParaRPr lang="zh-CN" altLang="en-US" sz="2400" kern="1200" dirty="0">
            <a:latin typeface="微软雅黑" panose="020B0503020204020204" pitchFamily="34" charset="-122"/>
            <a:ea typeface="微软雅黑" panose="020B0503020204020204" pitchFamily="34" charset="-122"/>
          </a:endParaRPr>
        </a:p>
        <a:p>
          <a:pPr marL="228600" lvl="1" indent="-228600" algn="l" defTabSz="1066800" rtl="0">
            <a:lnSpc>
              <a:spcPct val="90000"/>
            </a:lnSpc>
            <a:spcBef>
              <a:spcPct val="0"/>
            </a:spcBef>
            <a:spcAft>
              <a:spcPct val="20000"/>
            </a:spcAft>
            <a:buChar char="••"/>
          </a:pPr>
          <a:endParaRPr lang="zh-CN" altLang="en-US" sz="2400" kern="1200" dirty="0">
            <a:latin typeface="微软雅黑" panose="020B0503020204020204" pitchFamily="34" charset="-122"/>
            <a:ea typeface="微软雅黑" panose="020B0503020204020204" pitchFamily="34" charset="-122"/>
          </a:endParaRPr>
        </a:p>
      </dsp:txBody>
      <dsp:txXfrm>
        <a:off x="0" y="1919644"/>
        <a:ext cx="6904652" cy="233180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1BDD735-EA11-408D-919B-E82B484A10FC}">
      <dsp:nvSpPr>
        <dsp:cNvPr id="0" name=""/>
        <dsp:cNvSpPr/>
      </dsp:nvSpPr>
      <dsp:spPr>
        <a:xfrm>
          <a:off x="5130" y="226231"/>
          <a:ext cx="1590539" cy="1432417"/>
        </a:xfrm>
        <a:prstGeom prst="roundRect">
          <a:avLst>
            <a:gd name="adj" fmla="val 10000"/>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zh-CN" sz="2000" kern="1200" dirty="0" smtClean="0">
              <a:latin typeface="微软雅黑" panose="020B0503020204020204" pitchFamily="34" charset="-122"/>
              <a:ea typeface="微软雅黑" panose="020B0503020204020204" pitchFamily="34" charset="-122"/>
            </a:rPr>
            <a:t>上位系统订单信息下发</a:t>
          </a:r>
          <a:endParaRPr lang="en-US" sz="2000" kern="1200" dirty="0">
            <a:latin typeface="微软雅黑" panose="020B0503020204020204" pitchFamily="34" charset="-122"/>
            <a:ea typeface="微软雅黑" panose="020B0503020204020204" pitchFamily="34" charset="-122"/>
          </a:endParaRPr>
        </a:p>
      </dsp:txBody>
      <dsp:txXfrm>
        <a:off x="5130" y="226231"/>
        <a:ext cx="1590539" cy="1432417"/>
      </dsp:txXfrm>
    </dsp:sp>
    <dsp:sp modelId="{1E399E42-5296-47CA-8F1B-DF5B9156270F}">
      <dsp:nvSpPr>
        <dsp:cNvPr id="0" name=""/>
        <dsp:cNvSpPr/>
      </dsp:nvSpPr>
      <dsp:spPr>
        <a:xfrm>
          <a:off x="1754724" y="745213"/>
          <a:ext cx="337194" cy="394453"/>
        </a:xfrm>
        <a:prstGeom prst="rightArrow">
          <a:avLst>
            <a:gd name="adj1" fmla="val 60000"/>
            <a:gd name="adj2" fmla="val 50000"/>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CN" altLang="en-US" sz="1200" kern="1200">
            <a:latin typeface="微软雅黑" panose="020B0503020204020204" pitchFamily="34" charset="-122"/>
            <a:ea typeface="微软雅黑" panose="020B0503020204020204" pitchFamily="34" charset="-122"/>
          </a:endParaRPr>
        </a:p>
      </dsp:txBody>
      <dsp:txXfrm>
        <a:off x="1754724" y="745213"/>
        <a:ext cx="337194" cy="394453"/>
      </dsp:txXfrm>
    </dsp:sp>
    <dsp:sp modelId="{DCFED79B-0FD9-4538-A1F0-6C0A24678545}">
      <dsp:nvSpPr>
        <dsp:cNvPr id="0" name=""/>
        <dsp:cNvSpPr/>
      </dsp:nvSpPr>
      <dsp:spPr>
        <a:xfrm>
          <a:off x="2231886" y="226231"/>
          <a:ext cx="1590539" cy="1432417"/>
        </a:xfrm>
        <a:prstGeom prst="roundRect">
          <a:avLst>
            <a:gd name="adj" fmla="val 10000"/>
          </a:avLst>
        </a:prstGeom>
        <a:gradFill rotWithShape="0">
          <a:gsLst>
            <a:gs pos="0">
              <a:schemeClr val="accent5">
                <a:hueOff val="1679638"/>
                <a:satOff val="2370"/>
                <a:lumOff val="-294"/>
                <a:alphaOff val="0"/>
                <a:shade val="15000"/>
                <a:satMod val="180000"/>
              </a:schemeClr>
            </a:gs>
            <a:gs pos="50000">
              <a:schemeClr val="accent5">
                <a:hueOff val="1679638"/>
                <a:satOff val="2370"/>
                <a:lumOff val="-294"/>
                <a:alphaOff val="0"/>
                <a:shade val="45000"/>
                <a:satMod val="170000"/>
              </a:schemeClr>
            </a:gs>
            <a:gs pos="70000">
              <a:schemeClr val="accent5">
                <a:hueOff val="1679638"/>
                <a:satOff val="2370"/>
                <a:lumOff val="-294"/>
                <a:alphaOff val="0"/>
                <a:tint val="99000"/>
                <a:shade val="65000"/>
                <a:satMod val="155000"/>
              </a:schemeClr>
            </a:gs>
            <a:gs pos="100000">
              <a:schemeClr val="accent5">
                <a:hueOff val="1679638"/>
                <a:satOff val="2370"/>
                <a:lumOff val="-294"/>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zh-CN" sz="2000" kern="1200" dirty="0" smtClean="0">
              <a:latin typeface="微软雅黑" panose="020B0503020204020204" pitchFamily="34" charset="-122"/>
              <a:ea typeface="微软雅黑" panose="020B0503020204020204" pitchFamily="34" charset="-122"/>
            </a:rPr>
            <a:t>订单信息转化为物料信息</a:t>
          </a:r>
          <a:endParaRPr lang="en-US" sz="2000" kern="1200" dirty="0">
            <a:latin typeface="微软雅黑" panose="020B0503020204020204" pitchFamily="34" charset="-122"/>
            <a:ea typeface="微软雅黑" panose="020B0503020204020204" pitchFamily="34" charset="-122"/>
          </a:endParaRPr>
        </a:p>
      </dsp:txBody>
      <dsp:txXfrm>
        <a:off x="2231886" y="226231"/>
        <a:ext cx="1590539" cy="1432417"/>
      </dsp:txXfrm>
    </dsp:sp>
    <dsp:sp modelId="{5E9DDADF-7007-40FE-935F-A2317CEC0D45}">
      <dsp:nvSpPr>
        <dsp:cNvPr id="0" name=""/>
        <dsp:cNvSpPr/>
      </dsp:nvSpPr>
      <dsp:spPr>
        <a:xfrm>
          <a:off x="3981480" y="745213"/>
          <a:ext cx="337194" cy="394453"/>
        </a:xfrm>
        <a:prstGeom prst="rightArrow">
          <a:avLst>
            <a:gd name="adj1" fmla="val 60000"/>
            <a:gd name="adj2" fmla="val 50000"/>
          </a:avLst>
        </a:prstGeom>
        <a:gradFill rotWithShape="0">
          <a:gsLst>
            <a:gs pos="0">
              <a:schemeClr val="accent5">
                <a:hueOff val="2239518"/>
                <a:satOff val="3160"/>
                <a:lumOff val="-392"/>
                <a:alphaOff val="0"/>
                <a:shade val="15000"/>
                <a:satMod val="180000"/>
              </a:schemeClr>
            </a:gs>
            <a:gs pos="50000">
              <a:schemeClr val="accent5">
                <a:hueOff val="2239518"/>
                <a:satOff val="3160"/>
                <a:lumOff val="-392"/>
                <a:alphaOff val="0"/>
                <a:shade val="45000"/>
                <a:satMod val="170000"/>
              </a:schemeClr>
            </a:gs>
            <a:gs pos="70000">
              <a:schemeClr val="accent5">
                <a:hueOff val="2239518"/>
                <a:satOff val="3160"/>
                <a:lumOff val="-392"/>
                <a:alphaOff val="0"/>
                <a:tint val="99000"/>
                <a:shade val="65000"/>
                <a:satMod val="155000"/>
              </a:schemeClr>
            </a:gs>
            <a:gs pos="100000">
              <a:schemeClr val="accent5">
                <a:hueOff val="2239518"/>
                <a:satOff val="3160"/>
                <a:lumOff val="-392"/>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CN" altLang="en-US" sz="1200" kern="1200">
            <a:latin typeface="微软雅黑" panose="020B0503020204020204" pitchFamily="34" charset="-122"/>
            <a:ea typeface="微软雅黑" panose="020B0503020204020204" pitchFamily="34" charset="-122"/>
          </a:endParaRPr>
        </a:p>
      </dsp:txBody>
      <dsp:txXfrm>
        <a:off x="3981480" y="745213"/>
        <a:ext cx="337194" cy="394453"/>
      </dsp:txXfrm>
    </dsp:sp>
    <dsp:sp modelId="{6278B165-3660-4A47-8837-D5BED64048D5}">
      <dsp:nvSpPr>
        <dsp:cNvPr id="0" name=""/>
        <dsp:cNvSpPr/>
      </dsp:nvSpPr>
      <dsp:spPr>
        <a:xfrm>
          <a:off x="4458642" y="226231"/>
          <a:ext cx="1590539" cy="1432417"/>
        </a:xfrm>
        <a:prstGeom prst="roundRect">
          <a:avLst>
            <a:gd name="adj" fmla="val 10000"/>
          </a:avLst>
        </a:prstGeom>
        <a:gradFill rotWithShape="0">
          <a:gsLst>
            <a:gs pos="0">
              <a:schemeClr val="accent5">
                <a:hueOff val="3359277"/>
                <a:satOff val="4740"/>
                <a:lumOff val="-588"/>
                <a:alphaOff val="0"/>
                <a:shade val="15000"/>
                <a:satMod val="180000"/>
              </a:schemeClr>
            </a:gs>
            <a:gs pos="50000">
              <a:schemeClr val="accent5">
                <a:hueOff val="3359277"/>
                <a:satOff val="4740"/>
                <a:lumOff val="-588"/>
                <a:alphaOff val="0"/>
                <a:shade val="45000"/>
                <a:satMod val="170000"/>
              </a:schemeClr>
            </a:gs>
            <a:gs pos="70000">
              <a:schemeClr val="accent5">
                <a:hueOff val="3359277"/>
                <a:satOff val="4740"/>
                <a:lumOff val="-588"/>
                <a:alphaOff val="0"/>
                <a:tint val="99000"/>
                <a:shade val="65000"/>
                <a:satMod val="155000"/>
              </a:schemeClr>
            </a:gs>
            <a:gs pos="100000">
              <a:schemeClr val="accent5">
                <a:hueOff val="3359277"/>
                <a:satOff val="4740"/>
                <a:lumOff val="-588"/>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zh-CN" sz="2000" kern="1200" dirty="0" smtClean="0">
              <a:latin typeface="微软雅黑" panose="020B0503020204020204" pitchFamily="34" charset="-122"/>
              <a:ea typeface="微软雅黑" panose="020B0503020204020204" pitchFamily="34" charset="-122"/>
            </a:rPr>
            <a:t>人工拣选物料，装载至</a:t>
          </a:r>
          <a:r>
            <a:rPr lang="en-US" sz="2000" kern="1200" dirty="0" smtClean="0">
              <a:latin typeface="微软雅黑" panose="020B0503020204020204" pitchFamily="34" charset="-122"/>
              <a:ea typeface="微软雅黑" panose="020B0503020204020204" pitchFamily="34" charset="-122"/>
            </a:rPr>
            <a:t>AGV</a:t>
          </a:r>
          <a:endParaRPr lang="zh-CN" sz="2000" kern="1200" dirty="0">
            <a:latin typeface="微软雅黑" panose="020B0503020204020204" pitchFamily="34" charset="-122"/>
            <a:ea typeface="微软雅黑" panose="020B0503020204020204" pitchFamily="34" charset="-122"/>
          </a:endParaRPr>
        </a:p>
      </dsp:txBody>
      <dsp:txXfrm>
        <a:off x="4458642" y="226231"/>
        <a:ext cx="1590539" cy="1432417"/>
      </dsp:txXfrm>
    </dsp:sp>
    <dsp:sp modelId="{A6B7C51C-2FE2-4AAE-A560-A1F50FDD4C15}">
      <dsp:nvSpPr>
        <dsp:cNvPr id="0" name=""/>
        <dsp:cNvSpPr/>
      </dsp:nvSpPr>
      <dsp:spPr>
        <a:xfrm>
          <a:off x="6208235" y="745213"/>
          <a:ext cx="337194" cy="394453"/>
        </a:xfrm>
        <a:prstGeom prst="rightArrow">
          <a:avLst>
            <a:gd name="adj1" fmla="val 60000"/>
            <a:gd name="adj2" fmla="val 50000"/>
          </a:avLst>
        </a:prstGeom>
        <a:gradFill rotWithShape="0">
          <a:gsLst>
            <a:gs pos="0">
              <a:schemeClr val="accent5">
                <a:hueOff val="4479036"/>
                <a:satOff val="6319"/>
                <a:lumOff val="-784"/>
                <a:alphaOff val="0"/>
                <a:shade val="15000"/>
                <a:satMod val="180000"/>
              </a:schemeClr>
            </a:gs>
            <a:gs pos="50000">
              <a:schemeClr val="accent5">
                <a:hueOff val="4479036"/>
                <a:satOff val="6319"/>
                <a:lumOff val="-784"/>
                <a:alphaOff val="0"/>
                <a:shade val="45000"/>
                <a:satMod val="170000"/>
              </a:schemeClr>
            </a:gs>
            <a:gs pos="70000">
              <a:schemeClr val="accent5">
                <a:hueOff val="4479036"/>
                <a:satOff val="6319"/>
                <a:lumOff val="-784"/>
                <a:alphaOff val="0"/>
                <a:tint val="99000"/>
                <a:shade val="65000"/>
                <a:satMod val="155000"/>
              </a:schemeClr>
            </a:gs>
            <a:gs pos="100000">
              <a:schemeClr val="accent5">
                <a:hueOff val="4479036"/>
                <a:satOff val="6319"/>
                <a:lumOff val="-784"/>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CN" altLang="en-US" sz="1200" kern="1200">
            <a:latin typeface="微软雅黑" panose="020B0503020204020204" pitchFamily="34" charset="-122"/>
            <a:ea typeface="微软雅黑" panose="020B0503020204020204" pitchFamily="34" charset="-122"/>
          </a:endParaRPr>
        </a:p>
      </dsp:txBody>
      <dsp:txXfrm>
        <a:off x="6208235" y="745213"/>
        <a:ext cx="337194" cy="394453"/>
      </dsp:txXfrm>
    </dsp:sp>
    <dsp:sp modelId="{8BC95649-17F0-45B6-AD47-CDCAC148F681}">
      <dsp:nvSpPr>
        <dsp:cNvPr id="0" name=""/>
        <dsp:cNvSpPr/>
      </dsp:nvSpPr>
      <dsp:spPr>
        <a:xfrm>
          <a:off x="6685397" y="226231"/>
          <a:ext cx="1590539" cy="1432417"/>
        </a:xfrm>
        <a:prstGeom prst="roundRect">
          <a:avLst>
            <a:gd name="adj" fmla="val 10000"/>
          </a:avLst>
        </a:prstGeom>
        <a:gradFill rotWithShape="0">
          <a:gsLst>
            <a:gs pos="0">
              <a:schemeClr val="accent5">
                <a:hueOff val="5038915"/>
                <a:satOff val="7109"/>
                <a:lumOff val="-882"/>
                <a:alphaOff val="0"/>
                <a:shade val="15000"/>
                <a:satMod val="180000"/>
              </a:schemeClr>
            </a:gs>
            <a:gs pos="50000">
              <a:schemeClr val="accent5">
                <a:hueOff val="5038915"/>
                <a:satOff val="7109"/>
                <a:lumOff val="-882"/>
                <a:alphaOff val="0"/>
                <a:shade val="45000"/>
                <a:satMod val="170000"/>
              </a:schemeClr>
            </a:gs>
            <a:gs pos="70000">
              <a:schemeClr val="accent5">
                <a:hueOff val="5038915"/>
                <a:satOff val="7109"/>
                <a:lumOff val="-882"/>
                <a:alphaOff val="0"/>
                <a:tint val="99000"/>
                <a:shade val="65000"/>
                <a:satMod val="155000"/>
              </a:schemeClr>
            </a:gs>
            <a:gs pos="100000">
              <a:schemeClr val="accent5">
                <a:hueOff val="5038915"/>
                <a:satOff val="7109"/>
                <a:lumOff val="-882"/>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latin typeface="微软雅黑" panose="020B0503020204020204" pitchFamily="34" charset="-122"/>
              <a:ea typeface="微软雅黑" panose="020B0503020204020204" pitchFamily="34" charset="-122"/>
            </a:rPr>
            <a:t>AGV</a:t>
          </a:r>
          <a:r>
            <a:rPr lang="zh-CN" sz="2000" kern="1200" dirty="0" smtClean="0">
              <a:latin typeface="微软雅黑" panose="020B0503020204020204" pitchFamily="34" charset="-122"/>
              <a:ea typeface="微软雅黑" panose="020B0503020204020204" pitchFamily="34" charset="-122"/>
            </a:rPr>
            <a:t>将物料输送至产线指定工位</a:t>
          </a:r>
          <a:endParaRPr lang="en-US" sz="2000" kern="1200" dirty="0">
            <a:latin typeface="微软雅黑" panose="020B0503020204020204" pitchFamily="34" charset="-122"/>
            <a:ea typeface="微软雅黑" panose="020B0503020204020204" pitchFamily="34" charset="-122"/>
          </a:endParaRPr>
        </a:p>
      </dsp:txBody>
      <dsp:txXfrm>
        <a:off x="6685397" y="226231"/>
        <a:ext cx="1590539" cy="1432417"/>
      </dsp:txXfrm>
    </dsp:sp>
    <dsp:sp modelId="{C918E090-0B3D-4CF1-907B-0FC5BB761E90}">
      <dsp:nvSpPr>
        <dsp:cNvPr id="0" name=""/>
        <dsp:cNvSpPr/>
      </dsp:nvSpPr>
      <dsp:spPr>
        <a:xfrm>
          <a:off x="8434991" y="745213"/>
          <a:ext cx="337194" cy="394453"/>
        </a:xfrm>
        <a:prstGeom prst="rightArrow">
          <a:avLst>
            <a:gd name="adj1" fmla="val 60000"/>
            <a:gd name="adj2" fmla="val 50000"/>
          </a:avLst>
        </a:prstGeom>
        <a:gradFill rotWithShape="0">
          <a:gsLst>
            <a:gs pos="0">
              <a:schemeClr val="accent5">
                <a:hueOff val="6718553"/>
                <a:satOff val="9479"/>
                <a:lumOff val="-1176"/>
                <a:alphaOff val="0"/>
                <a:shade val="15000"/>
                <a:satMod val="180000"/>
              </a:schemeClr>
            </a:gs>
            <a:gs pos="50000">
              <a:schemeClr val="accent5">
                <a:hueOff val="6718553"/>
                <a:satOff val="9479"/>
                <a:lumOff val="-1176"/>
                <a:alphaOff val="0"/>
                <a:shade val="45000"/>
                <a:satMod val="170000"/>
              </a:schemeClr>
            </a:gs>
            <a:gs pos="70000">
              <a:schemeClr val="accent5">
                <a:hueOff val="6718553"/>
                <a:satOff val="9479"/>
                <a:lumOff val="-1176"/>
                <a:alphaOff val="0"/>
                <a:tint val="99000"/>
                <a:shade val="65000"/>
                <a:satMod val="155000"/>
              </a:schemeClr>
            </a:gs>
            <a:gs pos="100000">
              <a:schemeClr val="accent5">
                <a:hueOff val="6718553"/>
                <a:satOff val="9479"/>
                <a:lumOff val="-1176"/>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CN" altLang="en-US" sz="1200" kern="1200">
            <a:latin typeface="微软雅黑" panose="020B0503020204020204" pitchFamily="34" charset="-122"/>
            <a:ea typeface="微软雅黑" panose="020B0503020204020204" pitchFamily="34" charset="-122"/>
          </a:endParaRPr>
        </a:p>
      </dsp:txBody>
      <dsp:txXfrm>
        <a:off x="8434991" y="745213"/>
        <a:ext cx="337194" cy="394453"/>
      </dsp:txXfrm>
    </dsp:sp>
    <dsp:sp modelId="{026D9CBD-B016-44EB-AC99-80D66CF860F8}">
      <dsp:nvSpPr>
        <dsp:cNvPr id="0" name=""/>
        <dsp:cNvSpPr/>
      </dsp:nvSpPr>
      <dsp:spPr>
        <a:xfrm>
          <a:off x="8912153" y="226231"/>
          <a:ext cx="1590539" cy="1432417"/>
        </a:xfrm>
        <a:prstGeom prst="roundRect">
          <a:avLst>
            <a:gd name="adj" fmla="val 10000"/>
          </a:avLst>
        </a:prstGeom>
        <a:gradFill rotWithShape="0">
          <a:gsLst>
            <a:gs pos="0">
              <a:schemeClr val="accent5">
                <a:hueOff val="6718553"/>
                <a:satOff val="9479"/>
                <a:lumOff val="-1176"/>
                <a:alphaOff val="0"/>
                <a:shade val="15000"/>
                <a:satMod val="180000"/>
              </a:schemeClr>
            </a:gs>
            <a:gs pos="50000">
              <a:schemeClr val="accent5">
                <a:hueOff val="6718553"/>
                <a:satOff val="9479"/>
                <a:lumOff val="-1176"/>
                <a:alphaOff val="0"/>
                <a:shade val="45000"/>
                <a:satMod val="170000"/>
              </a:schemeClr>
            </a:gs>
            <a:gs pos="70000">
              <a:schemeClr val="accent5">
                <a:hueOff val="6718553"/>
                <a:satOff val="9479"/>
                <a:lumOff val="-1176"/>
                <a:alphaOff val="0"/>
                <a:tint val="99000"/>
                <a:shade val="65000"/>
                <a:satMod val="155000"/>
              </a:schemeClr>
            </a:gs>
            <a:gs pos="100000">
              <a:schemeClr val="accent5">
                <a:hueOff val="6718553"/>
                <a:satOff val="9479"/>
                <a:lumOff val="-1176"/>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latin typeface="微软雅黑" panose="020B0503020204020204" pitchFamily="34" charset="-122"/>
              <a:ea typeface="微软雅黑" panose="020B0503020204020204" pitchFamily="34" charset="-122"/>
            </a:rPr>
            <a:t>AGV</a:t>
          </a:r>
          <a:r>
            <a:rPr lang="zh-CN" sz="2000" kern="1200" dirty="0" smtClean="0">
              <a:latin typeface="微软雅黑" panose="020B0503020204020204" pitchFamily="34" charset="-122"/>
              <a:ea typeface="微软雅黑" panose="020B0503020204020204" pitchFamily="34" charset="-122"/>
            </a:rPr>
            <a:t>将空物料箱收回</a:t>
          </a:r>
          <a:endParaRPr lang="zh-CN" sz="2000" kern="1200" dirty="0">
            <a:latin typeface="微软雅黑" panose="020B0503020204020204" pitchFamily="34" charset="-122"/>
            <a:ea typeface="微软雅黑" panose="020B0503020204020204" pitchFamily="34" charset="-122"/>
          </a:endParaRPr>
        </a:p>
      </dsp:txBody>
      <dsp:txXfrm>
        <a:off x="8912153" y="226231"/>
        <a:ext cx="1590539" cy="143241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63F6BC6-A800-4AA4-8378-CD5E5A557276}">
      <dsp:nvSpPr>
        <dsp:cNvPr id="0" name=""/>
        <dsp:cNvSpPr/>
      </dsp:nvSpPr>
      <dsp:spPr>
        <a:xfrm>
          <a:off x="0" y="465034"/>
          <a:ext cx="10515600" cy="1190700"/>
        </a:xfrm>
        <a:prstGeom prst="rect">
          <a:avLst/>
        </a:prstGeom>
        <a:solidFill>
          <a:schemeClr val="lt1">
            <a:alpha val="90000"/>
            <a:hueOff val="0"/>
            <a:satOff val="0"/>
            <a:lumOff val="0"/>
            <a:alphaOff val="0"/>
          </a:schemeClr>
        </a:solidFill>
        <a:ln w="55000" cap="flat" cmpd="thickThin"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6127" tIns="187452" rIns="816127" bIns="142240" numCol="1" spcCol="1270" anchor="t" anchorCtr="0">
          <a:noAutofit/>
        </a:bodyPr>
        <a:lstStyle/>
        <a:p>
          <a:pPr marL="228600" lvl="1" indent="-228600" algn="l" defTabSz="889000" rtl="0">
            <a:lnSpc>
              <a:spcPct val="90000"/>
            </a:lnSpc>
            <a:spcBef>
              <a:spcPct val="0"/>
            </a:spcBef>
            <a:spcAft>
              <a:spcPct val="15000"/>
            </a:spcAft>
            <a:buChar char="••"/>
          </a:pPr>
          <a:r>
            <a:rPr lang="zh-CN" altLang="en-US" sz="2000" b="0" kern="1200" dirty="0" smtClean="0">
              <a:latin typeface="微软雅黑" panose="020B0503020204020204" pitchFamily="34" charset="-122"/>
              <a:ea typeface="微软雅黑" panose="020B0503020204020204" pitchFamily="34" charset="-122"/>
            </a:rPr>
            <a:t>装车卸车环节，采用传送带</a:t>
          </a:r>
          <a:r>
            <a:rPr lang="en-US" altLang="zh-CN" sz="2000" b="0" kern="1200" dirty="0" smtClean="0">
              <a:latin typeface="微软雅黑" panose="020B0503020204020204" pitchFamily="34" charset="-122"/>
              <a:ea typeface="微软雅黑" panose="020B0503020204020204" pitchFamily="34" charset="-122"/>
            </a:rPr>
            <a:t>+</a:t>
          </a:r>
          <a:r>
            <a:rPr lang="zh-CN" altLang="en-US" sz="2000" b="0" kern="1200" dirty="0" smtClean="0">
              <a:latin typeface="微软雅黑" panose="020B0503020204020204" pitchFamily="34" charset="-122"/>
              <a:ea typeface="微软雅黑" panose="020B0503020204020204" pitchFamily="34" charset="-122"/>
            </a:rPr>
            <a:t>手工装车模式</a:t>
          </a:r>
          <a:endParaRPr lang="en-US" sz="2000" b="0" kern="1200" dirty="0">
            <a:latin typeface="微软雅黑" panose="020B0503020204020204" pitchFamily="34" charset="-122"/>
            <a:ea typeface="微软雅黑" panose="020B0503020204020204" pitchFamily="34" charset="-122"/>
          </a:endParaRPr>
        </a:p>
        <a:p>
          <a:pPr marL="228600" lvl="1" indent="-228600" algn="l" defTabSz="889000" rtl="0">
            <a:lnSpc>
              <a:spcPct val="90000"/>
            </a:lnSpc>
            <a:spcBef>
              <a:spcPct val="0"/>
            </a:spcBef>
            <a:spcAft>
              <a:spcPct val="15000"/>
            </a:spcAft>
            <a:buChar char="••"/>
          </a:pPr>
          <a:r>
            <a:rPr lang="zh-CN" altLang="en-US" sz="2000" b="0" kern="1200" dirty="0" smtClean="0">
              <a:latin typeface="微软雅黑" panose="020B0503020204020204" pitchFamily="34" charset="-122"/>
              <a:ea typeface="微软雅黑" panose="020B0503020204020204" pitchFamily="34" charset="-122"/>
            </a:rPr>
            <a:t>人工将满载车辆运输至目的地或由牵引车运输</a:t>
          </a:r>
          <a:endParaRPr lang="en-US" altLang="en-US" sz="2000" b="0" kern="1200" dirty="0">
            <a:latin typeface="微软雅黑" panose="020B0503020204020204" pitchFamily="34" charset="-122"/>
            <a:ea typeface="微软雅黑" panose="020B0503020204020204" pitchFamily="34" charset="-122"/>
          </a:endParaRPr>
        </a:p>
      </dsp:txBody>
      <dsp:txXfrm>
        <a:off x="0" y="465034"/>
        <a:ext cx="10515600" cy="1190700"/>
      </dsp:txXfrm>
    </dsp:sp>
    <dsp:sp modelId="{BE31BEDA-5318-4F0A-9871-4C79AE455554}">
      <dsp:nvSpPr>
        <dsp:cNvPr id="0" name=""/>
        <dsp:cNvSpPr/>
      </dsp:nvSpPr>
      <dsp:spPr>
        <a:xfrm>
          <a:off x="525780" y="68985"/>
          <a:ext cx="7360920" cy="528889"/>
        </a:xfrm>
        <a:prstGeom prst="roundRect">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1066800" rtl="0">
            <a:lnSpc>
              <a:spcPct val="90000"/>
            </a:lnSpc>
            <a:spcBef>
              <a:spcPct val="0"/>
            </a:spcBef>
            <a:spcAft>
              <a:spcPct val="35000"/>
            </a:spcAft>
          </a:pPr>
          <a:r>
            <a:rPr lang="zh-CN" sz="2400" b="1" kern="1200" dirty="0" smtClean="0">
              <a:latin typeface="微软雅黑" panose="020B0503020204020204" pitchFamily="34" charset="-122"/>
              <a:ea typeface="微软雅黑" panose="020B0503020204020204" pitchFamily="34" charset="-122"/>
            </a:rPr>
            <a:t>劳动密集型，</a:t>
          </a:r>
          <a:r>
            <a:rPr lang="zh-CN" altLang="en-US" sz="2400" b="1" kern="1200" dirty="0" smtClean="0">
              <a:latin typeface="微软雅黑" panose="020B0503020204020204" pitchFamily="34" charset="-122"/>
              <a:ea typeface="微软雅黑" panose="020B0503020204020204" pitchFamily="34" charset="-122"/>
            </a:rPr>
            <a:t>劳动强度高</a:t>
          </a:r>
          <a:endParaRPr lang="en-US" sz="2400" b="1" kern="1200" dirty="0">
            <a:latin typeface="微软雅黑" panose="020B0503020204020204" pitchFamily="34" charset="-122"/>
            <a:ea typeface="微软雅黑" panose="020B0503020204020204" pitchFamily="34" charset="-122"/>
          </a:endParaRPr>
        </a:p>
      </dsp:txBody>
      <dsp:txXfrm>
        <a:off x="525780" y="68985"/>
        <a:ext cx="7360920" cy="528889"/>
      </dsp:txXfrm>
    </dsp:sp>
    <dsp:sp modelId="{70FAD53A-876F-4EB6-A0C6-68E628F01B00}">
      <dsp:nvSpPr>
        <dsp:cNvPr id="0" name=""/>
        <dsp:cNvSpPr/>
      </dsp:nvSpPr>
      <dsp:spPr>
        <a:xfrm>
          <a:off x="0" y="2194160"/>
          <a:ext cx="10515600" cy="1644300"/>
        </a:xfrm>
        <a:prstGeom prst="rect">
          <a:avLst/>
        </a:prstGeom>
        <a:solidFill>
          <a:schemeClr val="lt1">
            <a:alpha val="90000"/>
            <a:hueOff val="0"/>
            <a:satOff val="0"/>
            <a:lumOff val="0"/>
            <a:alphaOff val="0"/>
          </a:schemeClr>
        </a:solidFill>
        <a:ln w="55000" cap="flat" cmpd="thickThin" algn="ctr">
          <a:solidFill>
            <a:schemeClr val="accent4">
              <a:hueOff val="609020"/>
              <a:satOff val="-10536"/>
              <a:lumOff val="-22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6127" tIns="187452" rIns="816127" bIns="142240" numCol="1" spcCol="1270" anchor="t" anchorCtr="0">
          <a:noAutofit/>
        </a:bodyPr>
        <a:lstStyle/>
        <a:p>
          <a:pPr marL="228600" lvl="1" indent="-228600" algn="l" defTabSz="889000" rtl="0">
            <a:lnSpc>
              <a:spcPct val="90000"/>
            </a:lnSpc>
            <a:spcBef>
              <a:spcPct val="0"/>
            </a:spcBef>
            <a:spcAft>
              <a:spcPct val="15000"/>
            </a:spcAft>
            <a:buChar char="••"/>
          </a:pPr>
          <a:r>
            <a:rPr lang="zh-CN" sz="2000" b="0" kern="1200" dirty="0" smtClean="0">
              <a:latin typeface="微软雅黑" panose="020B0503020204020204" pitchFamily="34" charset="-122"/>
              <a:ea typeface="微软雅黑" panose="020B0503020204020204" pitchFamily="34" charset="-122"/>
            </a:rPr>
            <a:t>作业过程无数据实时收集</a:t>
          </a:r>
          <a:endParaRPr lang="en-US" sz="2000" b="0" kern="1200" dirty="0">
            <a:latin typeface="微软雅黑" panose="020B0503020204020204" pitchFamily="34" charset="-122"/>
            <a:ea typeface="微软雅黑" panose="020B0503020204020204" pitchFamily="34" charset="-122"/>
          </a:endParaRPr>
        </a:p>
        <a:p>
          <a:pPr marL="228600" lvl="1" indent="-228600" algn="l" defTabSz="889000" rtl="0">
            <a:lnSpc>
              <a:spcPct val="90000"/>
            </a:lnSpc>
            <a:spcBef>
              <a:spcPct val="0"/>
            </a:spcBef>
            <a:spcAft>
              <a:spcPct val="15000"/>
            </a:spcAft>
            <a:buChar char="••"/>
          </a:pPr>
          <a:r>
            <a:rPr lang="zh-CN" sz="2000" b="0" kern="1200" dirty="0" smtClean="0">
              <a:latin typeface="微软雅黑" panose="020B0503020204020204" pitchFamily="34" charset="-122"/>
              <a:ea typeface="微软雅黑" panose="020B0503020204020204" pitchFamily="34" charset="-122"/>
            </a:rPr>
            <a:t>无法确定每个</a:t>
          </a:r>
          <a:r>
            <a:rPr lang="zh-CN" altLang="en-US" sz="2000" b="0" kern="1200" dirty="0" smtClean="0">
              <a:latin typeface="微软雅黑" panose="020B0503020204020204" pitchFamily="34" charset="-122"/>
              <a:ea typeface="微软雅黑" panose="020B0503020204020204" pitchFamily="34" charset="-122"/>
            </a:rPr>
            <a:t>装卸</a:t>
          </a:r>
          <a:r>
            <a:rPr lang="zh-CN" sz="2000" b="0" kern="1200" dirty="0" smtClean="0">
              <a:latin typeface="微软雅黑" panose="020B0503020204020204" pitchFamily="34" charset="-122"/>
              <a:ea typeface="微软雅黑" panose="020B0503020204020204" pitchFamily="34" charset="-122"/>
            </a:rPr>
            <a:t>组工作量</a:t>
          </a:r>
          <a:endParaRPr lang="en-US" sz="2000" b="0" kern="1200" dirty="0">
            <a:latin typeface="微软雅黑" panose="020B0503020204020204" pitchFamily="34" charset="-122"/>
            <a:ea typeface="微软雅黑" panose="020B0503020204020204" pitchFamily="34" charset="-122"/>
          </a:endParaRPr>
        </a:p>
        <a:p>
          <a:pPr marL="228600" lvl="1" indent="-228600" algn="l" defTabSz="889000" rtl="0">
            <a:lnSpc>
              <a:spcPct val="90000"/>
            </a:lnSpc>
            <a:spcBef>
              <a:spcPct val="0"/>
            </a:spcBef>
            <a:spcAft>
              <a:spcPct val="15000"/>
            </a:spcAft>
            <a:buChar char="••"/>
          </a:pPr>
          <a:r>
            <a:rPr lang="zh-CN" sz="2000" b="0" kern="1200" dirty="0" smtClean="0">
              <a:latin typeface="微软雅黑" panose="020B0503020204020204" pitchFamily="34" charset="-122"/>
              <a:ea typeface="微软雅黑" panose="020B0503020204020204" pitchFamily="34" charset="-122"/>
            </a:rPr>
            <a:t>无法细化</a:t>
          </a:r>
          <a:r>
            <a:rPr lang="zh-CN" altLang="en-US" sz="2000" b="0" kern="1200" dirty="0" smtClean="0">
              <a:latin typeface="微软雅黑" panose="020B0503020204020204" pitchFamily="34" charset="-122"/>
              <a:ea typeface="微软雅黑" panose="020B0503020204020204" pitchFamily="34" charset="-122"/>
            </a:rPr>
            <a:t>装卸</a:t>
          </a:r>
          <a:r>
            <a:rPr lang="zh-CN" sz="2000" b="0" kern="1200" dirty="0" smtClean="0">
              <a:latin typeface="微软雅黑" panose="020B0503020204020204" pitchFamily="34" charset="-122"/>
              <a:ea typeface="微软雅黑" panose="020B0503020204020204" pitchFamily="34" charset="-122"/>
            </a:rPr>
            <a:t>车时间段工作量变化情况</a:t>
          </a:r>
          <a:endParaRPr lang="en-US" sz="2000" b="0" kern="1200" dirty="0">
            <a:latin typeface="微软雅黑" panose="020B0503020204020204" pitchFamily="34" charset="-122"/>
            <a:ea typeface="微软雅黑" panose="020B0503020204020204" pitchFamily="34" charset="-122"/>
          </a:endParaRPr>
        </a:p>
      </dsp:txBody>
      <dsp:txXfrm>
        <a:off x="0" y="2194160"/>
        <a:ext cx="10515600" cy="1644300"/>
      </dsp:txXfrm>
    </dsp:sp>
    <dsp:sp modelId="{441CE278-1340-4812-8F6D-6816702BA9BF}">
      <dsp:nvSpPr>
        <dsp:cNvPr id="0" name=""/>
        <dsp:cNvSpPr/>
      </dsp:nvSpPr>
      <dsp:spPr>
        <a:xfrm>
          <a:off x="525780" y="1704334"/>
          <a:ext cx="7360920" cy="622666"/>
        </a:xfrm>
        <a:prstGeom prst="roundRect">
          <a:avLst/>
        </a:prstGeom>
        <a:solidFill>
          <a:schemeClr val="accent4">
            <a:hueOff val="609020"/>
            <a:satOff val="-10536"/>
            <a:lumOff val="-2255"/>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1066800" rtl="0">
            <a:lnSpc>
              <a:spcPct val="90000"/>
            </a:lnSpc>
            <a:spcBef>
              <a:spcPct val="0"/>
            </a:spcBef>
            <a:spcAft>
              <a:spcPct val="35000"/>
            </a:spcAft>
          </a:pPr>
          <a:r>
            <a:rPr lang="zh-CN" sz="2400" b="1" kern="1200" dirty="0" smtClean="0">
              <a:latin typeface="微软雅黑" panose="020B0503020204020204" pitchFamily="34" charset="-122"/>
              <a:ea typeface="微软雅黑" panose="020B0503020204020204" pitchFamily="34" charset="-122"/>
            </a:rPr>
            <a:t>工作量数据缺乏细化</a:t>
          </a:r>
          <a:endParaRPr lang="en-US" sz="2400" b="1" kern="1200" dirty="0">
            <a:latin typeface="微软雅黑" panose="020B0503020204020204" pitchFamily="34" charset="-122"/>
            <a:ea typeface="微软雅黑" panose="020B0503020204020204" pitchFamily="34" charset="-122"/>
          </a:endParaRPr>
        </a:p>
      </dsp:txBody>
      <dsp:txXfrm>
        <a:off x="525780" y="1704334"/>
        <a:ext cx="7360920" cy="622666"/>
      </dsp:txXfrm>
    </dsp:sp>
    <dsp:sp modelId="{A8D1B4C8-6FE6-403E-AF23-F94B64DBCAFF}">
      <dsp:nvSpPr>
        <dsp:cNvPr id="0" name=""/>
        <dsp:cNvSpPr/>
      </dsp:nvSpPr>
      <dsp:spPr>
        <a:xfrm>
          <a:off x="0" y="4376004"/>
          <a:ext cx="10515600" cy="1190700"/>
        </a:xfrm>
        <a:prstGeom prst="rect">
          <a:avLst/>
        </a:prstGeom>
        <a:solidFill>
          <a:schemeClr val="lt1">
            <a:alpha val="90000"/>
            <a:hueOff val="0"/>
            <a:satOff val="0"/>
            <a:lumOff val="0"/>
            <a:alphaOff val="0"/>
          </a:schemeClr>
        </a:solidFill>
        <a:ln w="55000" cap="flat" cmpd="thickThin" algn="ctr">
          <a:solidFill>
            <a:schemeClr val="accent4">
              <a:hueOff val="1218040"/>
              <a:satOff val="-21072"/>
              <a:lumOff val="-45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6127" tIns="187452" rIns="816127" bIns="142240" numCol="1" spcCol="1270" anchor="t" anchorCtr="0">
          <a:noAutofit/>
        </a:bodyPr>
        <a:lstStyle/>
        <a:p>
          <a:pPr marL="228600" lvl="1" indent="-228600" algn="l" defTabSz="889000" rtl="0">
            <a:lnSpc>
              <a:spcPct val="90000"/>
            </a:lnSpc>
            <a:spcBef>
              <a:spcPct val="0"/>
            </a:spcBef>
            <a:spcAft>
              <a:spcPct val="15000"/>
            </a:spcAft>
            <a:buChar char="••"/>
          </a:pPr>
          <a:r>
            <a:rPr lang="zh-CN" altLang="en-US" sz="2000" b="0" kern="1200" dirty="0" smtClean="0">
              <a:latin typeface="微软雅黑" panose="020B0503020204020204" pitchFamily="34" charset="-122"/>
              <a:ea typeface="微软雅黑" panose="020B0503020204020204" pitchFamily="34" charset="-122"/>
            </a:rPr>
            <a:t>空载</a:t>
          </a:r>
          <a:r>
            <a:rPr lang="en-US" altLang="zh-CN" sz="2000" b="0" kern="1200" dirty="0" smtClean="0">
              <a:latin typeface="微软雅黑" panose="020B0503020204020204" pitchFamily="34" charset="-122"/>
              <a:ea typeface="微软雅黑" panose="020B0503020204020204" pitchFamily="34" charset="-122"/>
            </a:rPr>
            <a:t>/</a:t>
          </a:r>
          <a:r>
            <a:rPr lang="zh-CN" altLang="en-US" sz="2000" b="0" kern="1200" dirty="0" smtClean="0">
              <a:latin typeface="微软雅黑" panose="020B0503020204020204" pitchFamily="34" charset="-122"/>
              <a:ea typeface="微软雅黑" panose="020B0503020204020204" pitchFamily="34" charset="-122"/>
            </a:rPr>
            <a:t>满载</a:t>
          </a:r>
          <a:r>
            <a:rPr lang="zh-CN" sz="2000" b="0" kern="1200" dirty="0" smtClean="0">
              <a:latin typeface="微软雅黑" panose="020B0503020204020204" pitchFamily="34" charset="-122"/>
              <a:ea typeface="微软雅黑" panose="020B0503020204020204" pitchFamily="34" charset="-122"/>
            </a:rPr>
            <a:t>平板车摆放较为随意</a:t>
          </a:r>
          <a:endParaRPr lang="en-US" sz="2000" b="0" kern="1200" dirty="0">
            <a:latin typeface="微软雅黑" panose="020B0503020204020204" pitchFamily="34" charset="-122"/>
            <a:ea typeface="微软雅黑" panose="020B0503020204020204" pitchFamily="34" charset="-122"/>
          </a:endParaRPr>
        </a:p>
        <a:p>
          <a:pPr marL="228600" lvl="1" indent="-228600" algn="l" defTabSz="889000" rtl="0">
            <a:lnSpc>
              <a:spcPct val="90000"/>
            </a:lnSpc>
            <a:spcBef>
              <a:spcPct val="0"/>
            </a:spcBef>
            <a:spcAft>
              <a:spcPct val="15000"/>
            </a:spcAft>
            <a:buChar char="••"/>
          </a:pPr>
          <a:r>
            <a:rPr lang="zh-CN" altLang="en-US" sz="2000" b="0" kern="1200" dirty="0" smtClean="0">
              <a:latin typeface="微软雅黑" panose="020B0503020204020204" pitchFamily="34" charset="-122"/>
              <a:ea typeface="微软雅黑" panose="020B0503020204020204" pitchFamily="34" charset="-122"/>
            </a:rPr>
            <a:t>牵引车在装卸区存在人车混行现象</a:t>
          </a:r>
          <a:endParaRPr lang="zh-CN" altLang="en-US" sz="2000" b="0" kern="1200" dirty="0">
            <a:latin typeface="微软雅黑" panose="020B0503020204020204" pitchFamily="34" charset="-122"/>
            <a:ea typeface="微软雅黑" panose="020B0503020204020204" pitchFamily="34" charset="-122"/>
          </a:endParaRPr>
        </a:p>
      </dsp:txBody>
      <dsp:txXfrm>
        <a:off x="0" y="4376004"/>
        <a:ext cx="10515600" cy="1190700"/>
      </dsp:txXfrm>
    </dsp:sp>
    <dsp:sp modelId="{987272B1-0EA4-4A68-B7A7-35C8E254ECAF}">
      <dsp:nvSpPr>
        <dsp:cNvPr id="0" name=""/>
        <dsp:cNvSpPr/>
      </dsp:nvSpPr>
      <dsp:spPr>
        <a:xfrm>
          <a:off x="525780" y="3887060"/>
          <a:ext cx="7360920" cy="621784"/>
        </a:xfrm>
        <a:prstGeom prst="roundRect">
          <a:avLst/>
        </a:prstGeom>
        <a:solidFill>
          <a:schemeClr val="accent4">
            <a:hueOff val="1218040"/>
            <a:satOff val="-21072"/>
            <a:lumOff val="-451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1066800" rtl="0">
            <a:lnSpc>
              <a:spcPct val="90000"/>
            </a:lnSpc>
            <a:spcBef>
              <a:spcPct val="0"/>
            </a:spcBef>
            <a:spcAft>
              <a:spcPct val="35000"/>
            </a:spcAft>
          </a:pPr>
          <a:r>
            <a:rPr lang="zh-CN" sz="2400" b="1" kern="1200" dirty="0" smtClean="0">
              <a:latin typeface="微软雅黑" panose="020B0503020204020204" pitchFamily="34" charset="-122"/>
              <a:ea typeface="微软雅黑" panose="020B0503020204020204" pitchFamily="34" charset="-122"/>
            </a:rPr>
            <a:t>作业环境缺乏</a:t>
          </a:r>
          <a:r>
            <a:rPr lang="zh-CN" altLang="en-US" sz="2400" b="1" kern="1200" dirty="0" smtClean="0">
              <a:latin typeface="微软雅黑" panose="020B0503020204020204" pitchFamily="34" charset="-122"/>
              <a:ea typeface="微软雅黑" panose="020B0503020204020204" pitchFamily="34" charset="-122"/>
            </a:rPr>
            <a:t>规范</a:t>
          </a:r>
          <a:r>
            <a:rPr lang="zh-CN" sz="2400" b="1" kern="1200" dirty="0" smtClean="0">
              <a:latin typeface="微软雅黑" panose="020B0503020204020204" pitchFamily="34" charset="-122"/>
              <a:ea typeface="微软雅黑" panose="020B0503020204020204" pitchFamily="34" charset="-122"/>
            </a:rPr>
            <a:t>性</a:t>
          </a:r>
          <a:endParaRPr lang="en-US" sz="2400" b="1" kern="1200" dirty="0">
            <a:latin typeface="微软雅黑" panose="020B0503020204020204" pitchFamily="34" charset="-122"/>
            <a:ea typeface="微软雅黑" panose="020B0503020204020204" pitchFamily="34" charset="-122"/>
          </a:endParaRPr>
        </a:p>
      </dsp:txBody>
      <dsp:txXfrm>
        <a:off x="525780" y="3887060"/>
        <a:ext cx="7360920" cy="621784"/>
      </dsp:txXfrm>
    </dsp:sp>
  </dsp:spTree>
</dsp:drawing>
</file>

<file path=ppt/diagrams/layout1.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2">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1">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2">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3d1#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9BB259-1D5D-4611-B2F4-8B26B9078277}" type="datetimeFigureOut">
              <a:rPr lang="zh-CN" altLang="en-US" smtClean="0"/>
              <a:pPr/>
              <a:t>2017/6/5 Monday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CEA813-55AB-4E59-A2E0-B9163A03B940}"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3765" rtl="0" eaLnBrk="1" latinLnBrk="0" hangingPunct="1">
      <a:defRPr sz="1200" kern="1200">
        <a:solidFill>
          <a:schemeClr val="tx1"/>
        </a:solidFill>
        <a:latin typeface="+mn-lt"/>
        <a:ea typeface="+mn-ea"/>
        <a:cs typeface="+mn-cs"/>
      </a:defRPr>
    </a:lvl1pPr>
    <a:lvl2pPr marL="457200" algn="l" defTabSz="913765" rtl="0" eaLnBrk="1" latinLnBrk="0" hangingPunct="1">
      <a:defRPr sz="1200" kern="1200">
        <a:solidFill>
          <a:schemeClr val="tx1"/>
        </a:solidFill>
        <a:latin typeface="+mn-lt"/>
        <a:ea typeface="+mn-ea"/>
        <a:cs typeface="+mn-cs"/>
      </a:defRPr>
    </a:lvl2pPr>
    <a:lvl3pPr marL="914400" algn="l" defTabSz="913765" rtl="0" eaLnBrk="1" latinLnBrk="0" hangingPunct="1">
      <a:defRPr sz="1200" kern="1200">
        <a:solidFill>
          <a:schemeClr val="tx1"/>
        </a:solidFill>
        <a:latin typeface="+mn-lt"/>
        <a:ea typeface="+mn-ea"/>
        <a:cs typeface="+mn-cs"/>
      </a:defRPr>
    </a:lvl3pPr>
    <a:lvl4pPr marL="1371600" algn="l" defTabSz="913765" rtl="0" eaLnBrk="1" latinLnBrk="0" hangingPunct="1">
      <a:defRPr sz="1200" kern="1200">
        <a:solidFill>
          <a:schemeClr val="tx1"/>
        </a:solidFill>
        <a:latin typeface="+mn-lt"/>
        <a:ea typeface="+mn-ea"/>
        <a:cs typeface="+mn-cs"/>
      </a:defRPr>
    </a:lvl4pPr>
    <a:lvl5pPr marL="1828800" algn="l" defTabSz="913765" rtl="0" eaLnBrk="1" latinLnBrk="0" hangingPunct="1">
      <a:defRPr sz="1200" kern="1200">
        <a:solidFill>
          <a:schemeClr val="tx1"/>
        </a:solidFill>
        <a:latin typeface="+mn-lt"/>
        <a:ea typeface="+mn-ea"/>
        <a:cs typeface="+mn-cs"/>
      </a:defRPr>
    </a:lvl5pPr>
    <a:lvl6pPr marL="2286000" algn="l" defTabSz="913765" rtl="0" eaLnBrk="1" latinLnBrk="0" hangingPunct="1">
      <a:defRPr sz="1200" kern="1200">
        <a:solidFill>
          <a:schemeClr val="tx1"/>
        </a:solidFill>
        <a:latin typeface="+mn-lt"/>
        <a:ea typeface="+mn-ea"/>
        <a:cs typeface="+mn-cs"/>
      </a:defRPr>
    </a:lvl6pPr>
    <a:lvl7pPr marL="2743200" algn="l" defTabSz="913765" rtl="0" eaLnBrk="1" latinLnBrk="0" hangingPunct="1">
      <a:defRPr sz="1200" kern="1200">
        <a:solidFill>
          <a:schemeClr val="tx1"/>
        </a:solidFill>
        <a:latin typeface="+mn-lt"/>
        <a:ea typeface="+mn-ea"/>
        <a:cs typeface="+mn-cs"/>
      </a:defRPr>
    </a:lvl7pPr>
    <a:lvl8pPr marL="3200400" algn="l" defTabSz="913765" rtl="0" eaLnBrk="1" latinLnBrk="0" hangingPunct="1">
      <a:defRPr sz="1200" kern="1200">
        <a:solidFill>
          <a:schemeClr val="tx1"/>
        </a:solidFill>
        <a:latin typeface="+mn-lt"/>
        <a:ea typeface="+mn-ea"/>
        <a:cs typeface="+mn-cs"/>
      </a:defRPr>
    </a:lvl8pPr>
    <a:lvl9pPr marL="3657600" algn="l" defTabSz="91376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3E98537-6FC7-4116-97B4-9AB9C38D3C64}" type="slidenum">
              <a:rPr lang="zh-CN" altLang="en-US" smtClean="0">
                <a:solidFill>
                  <a:prstClr val="black"/>
                </a:solidFill>
              </a:rPr>
              <a:pPr/>
              <a:t>2</a:t>
            </a:fld>
            <a:endParaRPr lang="zh-CN"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3E98537-6FC7-4116-97B4-9AB9C38D3C64}" type="slidenum">
              <a:rPr lang="zh-CN" altLang="en-US" smtClean="0">
                <a:solidFill>
                  <a:prstClr val="black"/>
                </a:solidFill>
              </a:rPr>
              <a:pPr/>
              <a:t>31</a:t>
            </a:fld>
            <a:endParaRPr lang="zh-CN"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3E98537-6FC7-4116-97B4-9AB9C38D3C64}" type="slidenum">
              <a:rPr lang="zh-CN" altLang="en-US" smtClean="0">
                <a:solidFill>
                  <a:prstClr val="black"/>
                </a:solidFill>
              </a:rPr>
              <a:pPr/>
              <a:t>32</a:t>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0CEA813-55AB-4E59-A2E0-B9163A03B940}" type="slidenum">
              <a:rPr lang="zh-CN" altLang="en-US" smtClean="0"/>
              <a:pPr/>
              <a:t>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AB4D3A3-5D99-4744-BAA4-247C66540DD2}" type="slidenum">
              <a:rPr lang="zh-CN" altLang="en-US" smtClean="0"/>
              <a:pPr/>
              <a:t>18</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3E98537-6FC7-4116-97B4-9AB9C38D3C64}" type="slidenum">
              <a:rPr lang="zh-CN" altLang="en-US" smtClean="0">
                <a:solidFill>
                  <a:prstClr val="black"/>
                </a:solidFill>
              </a:rPr>
              <a:pPr/>
              <a:t>24</a:t>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3E98537-6FC7-4116-97B4-9AB9C38D3C64}" type="slidenum">
              <a:rPr lang="zh-CN" altLang="en-US" smtClean="0">
                <a:solidFill>
                  <a:prstClr val="black"/>
                </a:solidFill>
              </a:rPr>
              <a:pPr/>
              <a:t>26</a:t>
            </a:fld>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3E98537-6FC7-4116-97B4-9AB9C38D3C64}" type="slidenum">
              <a:rPr lang="zh-CN" altLang="en-US" smtClean="0">
                <a:solidFill>
                  <a:prstClr val="black"/>
                </a:solidFill>
              </a:rPr>
              <a:pPr/>
              <a:t>27</a:t>
            </a:fld>
            <a:endParaRPr lang="zh-CN"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3E98537-6FC7-4116-97B4-9AB9C38D3C64}" type="slidenum">
              <a:rPr lang="zh-CN" altLang="en-US" smtClean="0">
                <a:solidFill>
                  <a:prstClr val="black"/>
                </a:solidFill>
              </a:rPr>
              <a:pPr/>
              <a:t>28</a:t>
            </a:fld>
            <a:endParaRPr lang="zh-CN"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3E98537-6FC7-4116-97B4-9AB9C38D3C64}" type="slidenum">
              <a:rPr lang="zh-CN" altLang="en-US" smtClean="0">
                <a:solidFill>
                  <a:prstClr val="black"/>
                </a:solidFill>
              </a:rPr>
              <a:pPr/>
              <a:t>29</a:t>
            </a:fld>
            <a:endParaRPr lang="zh-CN"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3E98537-6FC7-4116-97B4-9AB9C38D3C64}" type="slidenum">
              <a:rPr lang="zh-CN" altLang="en-US" smtClean="0">
                <a:solidFill>
                  <a:prstClr val="black"/>
                </a:solidFill>
              </a:rPr>
              <a:pPr/>
              <a:t>30</a:t>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0" name="直角三角形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标题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zh-CN" altLang="en-US" smtClean="0"/>
              <a:t>单击此处编辑母版标题样式</a:t>
            </a:r>
            <a:endParaRPr kumimoji="0" lang="en-US"/>
          </a:p>
        </p:txBody>
      </p:sp>
      <p:sp>
        <p:nvSpPr>
          <p:cNvPr id="17" name="副标题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CN" altLang="en-US" smtClean="0"/>
              <a:t>单击此处编辑母版副标题样式</a:t>
            </a:r>
            <a:endParaRPr kumimoji="0" lang="en-US"/>
          </a:p>
        </p:txBody>
      </p:sp>
      <p:grpSp>
        <p:nvGrpSpPr>
          <p:cNvPr id="2" name="组合 1"/>
          <p:cNvGrpSpPr/>
          <p:nvPr/>
        </p:nvGrpSpPr>
        <p:grpSpPr>
          <a:xfrm>
            <a:off x="-5019" y="4953000"/>
            <a:ext cx="12197020" cy="1912088"/>
            <a:chOff x="-3765" y="4832896"/>
            <a:chExt cx="9147765" cy="2032192"/>
          </a:xfrm>
        </p:grpSpPr>
        <p:sp>
          <p:nvSpPr>
            <p:cNvPr id="7" name="任意多边形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任意多边形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任意多边形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直接连接符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期占位符 29"/>
          <p:cNvSpPr>
            <a:spLocks noGrp="1"/>
          </p:cNvSpPr>
          <p:nvPr>
            <p:ph type="dt" sz="half" idx="10"/>
          </p:nvPr>
        </p:nvSpPr>
        <p:spPr/>
        <p:txBody>
          <a:bodyPr/>
          <a:lstStyle>
            <a:lvl1pPr>
              <a:defRPr>
                <a:solidFill>
                  <a:srgbClr val="FFFFFF"/>
                </a:solidFill>
              </a:defRPr>
            </a:lvl1pPr>
            <a:extLst/>
          </a:lstStyle>
          <a:p>
            <a:endParaRPr lang="zh-CN" altLang="en-US"/>
          </a:p>
        </p:txBody>
      </p:sp>
      <p:sp>
        <p:nvSpPr>
          <p:cNvPr id="19" name="页脚占位符 18"/>
          <p:cNvSpPr>
            <a:spLocks noGrp="1"/>
          </p:cNvSpPr>
          <p:nvPr>
            <p:ph type="ftr" sz="quarter" idx="11"/>
          </p:nvPr>
        </p:nvSpPr>
        <p:spPr/>
        <p:txBody>
          <a:bodyPr/>
          <a:lstStyle>
            <a:lvl1pPr>
              <a:defRPr>
                <a:solidFill>
                  <a:schemeClr val="accent1">
                    <a:tint val="20000"/>
                  </a:schemeClr>
                </a:solidFill>
              </a:defRPr>
            </a:lvl1pPr>
            <a:extLst/>
          </a:lstStyle>
          <a:p>
            <a:endParaRPr lang="zh-CN" altLang="en-US"/>
          </a:p>
        </p:txBody>
      </p:sp>
      <p:sp>
        <p:nvSpPr>
          <p:cNvPr id="27" name="灯片编号占位符 26"/>
          <p:cNvSpPr>
            <a:spLocks noGrp="1"/>
          </p:cNvSpPr>
          <p:nvPr>
            <p:ph type="sldNum" sz="quarter" idx="12"/>
          </p:nvPr>
        </p:nvSpPr>
        <p:spPr/>
        <p:txBody>
          <a:bodyPr/>
          <a:lstStyle>
            <a:lvl1pPr>
              <a:defRPr>
                <a:solidFill>
                  <a:srgbClr val="FFFFFF"/>
                </a:solidFill>
              </a:defRPr>
            </a:lvl1pPr>
            <a:extLst/>
          </a:lstStyle>
          <a:p>
            <a:fld id="{DC299CCB-D417-4B8B-B3D9-F3DF9C8DCC34}"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609600" y="1481330"/>
            <a:ext cx="10972800" cy="4386071"/>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DC299CCB-D417-4B8B-B3D9-F3DF9C8DCC34}"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125351" y="274641"/>
            <a:ext cx="2369960" cy="5592761"/>
          </a:xfrm>
        </p:spPr>
        <p:txBody>
          <a:bodyPr vert="eaVert"/>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609600" y="274641"/>
            <a:ext cx="8432800" cy="5592760"/>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DC299CCB-D417-4B8B-B3D9-F3DF9C8DCC34}"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带标题">
    <p:spTree>
      <p:nvGrpSpPr>
        <p:cNvPr id="1" name=""/>
        <p:cNvGrpSpPr/>
        <p:nvPr/>
      </p:nvGrpSpPr>
      <p:grpSpPr>
        <a:xfrm>
          <a:off x="0" y="0"/>
          <a:ext cx="0" cy="0"/>
          <a:chOff x="0" y="0"/>
          <a:chExt cx="0" cy="0"/>
        </a:xfrm>
      </p:grpSpPr>
      <p:sp>
        <p:nvSpPr>
          <p:cNvPr id="3" name="标题 1"/>
          <p:cNvSpPr>
            <a:spLocks noGrp="1"/>
          </p:cNvSpPr>
          <p:nvPr>
            <p:ph type="title"/>
          </p:nvPr>
        </p:nvSpPr>
        <p:spPr>
          <a:xfrm>
            <a:off x="347057" y="234376"/>
            <a:ext cx="8424849" cy="47814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
                <a:solidFill>
                  <a:srgbClr val="000000"/>
                </a:solidFill>
                <a:miter lim="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nchor="ctr"/>
          <a:lstStyle>
            <a:lvl1pPr algn="l">
              <a:defRPr lang="zh-CN" altLang="en-US" sz="2800" b="1" dirty="0">
                <a:solidFill>
                  <a:srgbClr val="FF0000"/>
                </a:solidFill>
                <a:latin typeface="微软雅黑" panose="020B0503020204020204" pitchFamily="34" charset="-122"/>
                <a:ea typeface="微软雅黑" panose="020B0503020204020204" pitchFamily="34" charset="-122"/>
                <a:cs typeface="Helvetica Light" charset="0"/>
              </a:defRPr>
            </a:lvl1pPr>
          </a:lstStyle>
          <a:p>
            <a:pPr lvl="0" algn="l" defTabSz="914400" eaLnBrk="1"/>
            <a:r>
              <a:rPr lang="zh-CN" altLang="en-US" dirty="0" smtClean="0"/>
              <a:t>单击此处编辑母版标题样式</a:t>
            </a:r>
            <a:endParaRPr lang="zh-CN" altLang="en-US"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DC299CCB-D417-4B8B-B3D9-F3DF9C8DCC34}" type="slidenum">
              <a:rPr lang="zh-CN" altLang="en-US" smtClean="0"/>
              <a:pPr/>
              <a:t>‹#›</a:t>
            </a:fld>
            <a:endParaRPr lang="zh-CN" altLang="en-US"/>
          </a:p>
        </p:txBody>
      </p:sp>
      <p:sp>
        <p:nvSpPr>
          <p:cNvPr id="7" name="标题 6"/>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extLst/>
          </a:lstStyle>
          <a:p>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DC299CCB-D417-4B8B-B3D9-F3DF9C8DCC34}" type="slidenum">
              <a:rPr lang="zh-CN" altLang="en-US" smtClean="0"/>
              <a:pPr/>
              <a:t>‹#›</a:t>
            </a:fld>
            <a:endParaRPr lang="zh-CN" altLang="en-US"/>
          </a:p>
        </p:txBody>
      </p:sp>
      <p:sp>
        <p:nvSpPr>
          <p:cNvPr id="7" name="燕尾形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燕尾形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Ref idx="1002">
        <a:schemeClr val="bg1"/>
      </p:bgRef>
    </p:bg>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DC299CCB-D417-4B8B-B3D9-F3DF9C8DCC34}" type="slidenum">
              <a:rPr lang="zh-CN" altLang="en-US" smtClean="0"/>
              <a:pPr/>
              <a:t>‹#›</a:t>
            </a:fld>
            <a:endParaRPr lang="zh-CN" altLang="en-US"/>
          </a:p>
        </p:txBody>
      </p:sp>
      <p:sp>
        <p:nvSpPr>
          <p:cNvPr id="8" name="标题 7"/>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10972800" cy="1143000"/>
          </a:xfrm>
        </p:spPr>
        <p:txBody>
          <a:bodyPr anchor="ctr"/>
          <a:lstStyle>
            <a:lvl1pPr>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extLst/>
          </a:lstStyle>
          <a:p>
            <a:endParaRPr lang="zh-CN" altLang="en-US"/>
          </a:p>
        </p:txBody>
      </p:sp>
      <p:sp>
        <p:nvSpPr>
          <p:cNvPr id="8" name="页脚占位符 7"/>
          <p:cNvSpPr>
            <a:spLocks noGrp="1"/>
          </p:cNvSpPr>
          <p:nvPr>
            <p:ph type="ftr" sz="quarter" idx="11"/>
          </p:nvPr>
        </p:nvSpPr>
        <p:spPr/>
        <p:txBody>
          <a:bodyPr/>
          <a:lstStyle>
            <a:extLst/>
          </a:lstStyle>
          <a:p>
            <a:endParaRPr lang="zh-CN" altLang="en-US"/>
          </a:p>
        </p:txBody>
      </p:sp>
      <p:sp>
        <p:nvSpPr>
          <p:cNvPr id="9" name="灯片编号占位符 8"/>
          <p:cNvSpPr>
            <a:spLocks noGrp="1"/>
          </p:cNvSpPr>
          <p:nvPr>
            <p:ph type="sldNum" sz="quarter" idx="12"/>
          </p:nvPr>
        </p:nvSpPr>
        <p:spPr/>
        <p:txBody>
          <a:bodyPr/>
          <a:lstStyle>
            <a:extLst/>
          </a:lstStyle>
          <a:p>
            <a:fld id="{DC299CCB-D417-4B8B-B3D9-F3DF9C8DCC34}"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Ref idx="1002">
        <a:schemeClr val="bg1"/>
      </p:bgRef>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extLst/>
          </a:lstStyle>
          <a:p>
            <a:endParaRPr lang="zh-CN" altLang="en-US"/>
          </a:p>
        </p:txBody>
      </p:sp>
      <p:sp>
        <p:nvSpPr>
          <p:cNvPr id="4" name="页脚占位符 3"/>
          <p:cNvSpPr>
            <a:spLocks noGrp="1"/>
          </p:cNvSpPr>
          <p:nvPr>
            <p:ph type="ftr" sz="quarter" idx="11"/>
          </p:nvPr>
        </p:nvSpPr>
        <p:spPr/>
        <p:txBody>
          <a:bodyPr/>
          <a:lstStyle>
            <a:extLst/>
          </a:lstStyle>
          <a:p>
            <a:endParaRPr lang="zh-CN" altLang="en-US"/>
          </a:p>
        </p:txBody>
      </p:sp>
      <p:sp>
        <p:nvSpPr>
          <p:cNvPr id="5" name="灯片编号占位符 4"/>
          <p:cNvSpPr>
            <a:spLocks noGrp="1"/>
          </p:cNvSpPr>
          <p:nvPr>
            <p:ph type="sldNum" sz="quarter" idx="12"/>
          </p:nvPr>
        </p:nvSpPr>
        <p:spPr/>
        <p:txBody>
          <a:bodyPr/>
          <a:lstStyle>
            <a:extLst/>
          </a:lstStyle>
          <a:p>
            <a:fld id="{DC299CCB-D417-4B8B-B3D9-F3DF9C8DCC34}" type="slidenum">
              <a:rPr lang="zh-CN" altLang="en-US" smtClean="0"/>
              <a:pPr/>
              <a:t>‹#›</a:t>
            </a:fld>
            <a:endParaRPr lang="zh-CN" altLang="en-US"/>
          </a:p>
        </p:txBody>
      </p:sp>
      <p:sp>
        <p:nvSpPr>
          <p:cNvPr id="6" name="标题 5"/>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extLst/>
          </a:lstStyle>
          <a:p>
            <a:endParaRPr lang="zh-CN" altLang="en-US"/>
          </a:p>
        </p:txBody>
      </p:sp>
      <p:sp>
        <p:nvSpPr>
          <p:cNvPr id="3" name="页脚占位符 2"/>
          <p:cNvSpPr>
            <a:spLocks noGrp="1"/>
          </p:cNvSpPr>
          <p:nvPr>
            <p:ph type="ftr" sz="quarter" idx="11"/>
          </p:nvPr>
        </p:nvSpPr>
        <p:spPr/>
        <p:txBody>
          <a:bodyPr/>
          <a:lstStyle>
            <a:extLst/>
          </a:lstStyle>
          <a:p>
            <a:endParaRPr lang="zh-CN" altLang="en-US"/>
          </a:p>
        </p:txBody>
      </p:sp>
      <p:sp>
        <p:nvSpPr>
          <p:cNvPr id="4" name="灯片编号占位符 3"/>
          <p:cNvSpPr>
            <a:spLocks noGrp="1"/>
          </p:cNvSpPr>
          <p:nvPr>
            <p:ph type="sldNum" sz="quarter" idx="12"/>
          </p:nvPr>
        </p:nvSpPr>
        <p:spPr/>
        <p:txBody>
          <a:bodyPr/>
          <a:lstStyle>
            <a:extLst/>
          </a:lstStyle>
          <a:p>
            <a:fld id="{DC299CCB-D417-4B8B-B3D9-F3DF9C8DCC34}"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a:xfrm>
            <a:off x="8969376" y="6407944"/>
            <a:ext cx="2560320" cy="365760"/>
          </a:xfrm>
        </p:spPr>
        <p:txBody>
          <a:bodyPr/>
          <a:lstStyle>
            <a:extLst/>
          </a:lstStyle>
          <a:p>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DC299CCB-D417-4B8B-B3D9-F3DF9C8DCC34}"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Ref idx="1002">
        <a:schemeClr val="bg1"/>
      </p:bgRef>
    </p:bg>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zh-CN" altLang="en-US" smtClean="0"/>
              <a:t>单击此处编辑母版文本样式</a:t>
            </a:r>
          </a:p>
        </p:txBody>
      </p:sp>
      <p:sp>
        <p:nvSpPr>
          <p:cNvPr id="3" name="图片占位符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zh-CN" altLang="en-US" smtClean="0"/>
              <a:t>单击图标添加图片</a:t>
            </a:r>
            <a:endParaRPr kumimoji="0" lang="en-US" dirty="0"/>
          </a:p>
        </p:txBody>
      </p:sp>
      <p:sp>
        <p:nvSpPr>
          <p:cNvPr id="5" name="日期占位符 4"/>
          <p:cNvSpPr>
            <a:spLocks noGrp="1"/>
          </p:cNvSpPr>
          <p:nvPr>
            <p:ph type="dt" sz="half" idx="10"/>
          </p:nvPr>
        </p:nvSpPr>
        <p:spPr/>
        <p:txBody>
          <a:bodyPr/>
          <a:lstStyle>
            <a:lvl1pPr>
              <a:defRPr>
                <a:solidFill>
                  <a:schemeClr val="tx1"/>
                </a:solidFill>
              </a:defRPr>
            </a:lvl1pPr>
            <a:extLst/>
          </a:lstStyle>
          <a:p>
            <a:endParaRPr lang="zh-CN" altLang="en-US"/>
          </a:p>
        </p:txBody>
      </p:sp>
      <p:sp>
        <p:nvSpPr>
          <p:cNvPr id="6" name="页脚占位符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zh-CN" altLang="en-US"/>
          </a:p>
        </p:txBody>
      </p:sp>
      <p:sp>
        <p:nvSpPr>
          <p:cNvPr id="7" name="灯片编号占位符 6"/>
          <p:cNvSpPr>
            <a:spLocks noGrp="1"/>
          </p:cNvSpPr>
          <p:nvPr>
            <p:ph type="sldNum" sz="quarter" idx="12"/>
          </p:nvPr>
        </p:nvSpPr>
        <p:spPr/>
        <p:txBody>
          <a:bodyPr/>
          <a:lstStyle>
            <a:lvl1pPr>
              <a:defRPr>
                <a:solidFill>
                  <a:schemeClr val="tx1"/>
                </a:solidFill>
              </a:defRPr>
            </a:lvl1pPr>
            <a:extLst/>
          </a:lstStyle>
          <a:p>
            <a:fld id="{DC299CCB-D417-4B8B-B3D9-F3DF9C8DCC34}" type="slidenum">
              <a:rPr lang="zh-CN" altLang="en-US" smtClean="0"/>
              <a:pPr/>
              <a:t>‹#›</a:t>
            </a:fld>
            <a:endParaRPr lang="zh-CN" altLang="en-US"/>
          </a:p>
        </p:txBody>
      </p:sp>
      <p:sp>
        <p:nvSpPr>
          <p:cNvPr id="2" name="标题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zh-CN" altLang="en-US" smtClean="0"/>
              <a:t>单击此处编辑母版标题样式</a:t>
            </a:r>
            <a:endParaRPr kumimoji="0" lang="en-US"/>
          </a:p>
        </p:txBody>
      </p:sp>
      <p:sp>
        <p:nvSpPr>
          <p:cNvPr id="8" name="任意多边形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任意多边形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直角三角形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直接连接符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燕尾形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燕尾形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任意多边形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任意多边形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直角三角形 13"/>
          <p:cNvSpPr>
            <a:spLocks/>
          </p:cNvSpPr>
          <p:nvPr/>
        </p:nvSpPr>
        <p:spPr bwMode="auto">
          <a:xfrm>
            <a:off x="-8056" y="5791253"/>
            <a:ext cx="4536419" cy="1080868"/>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直接连接符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标题占位符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zh-CN" altLang="en-US" smtClean="0"/>
              <a:t>单击此处编辑母版标题样式</a:t>
            </a:r>
            <a:endParaRPr kumimoji="0" lang="en-US"/>
          </a:p>
        </p:txBody>
      </p:sp>
      <p:sp>
        <p:nvSpPr>
          <p:cNvPr id="30" name="文本占位符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日期占位符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endParaRPr lang="zh-CN" altLang="en-US"/>
          </a:p>
        </p:txBody>
      </p:sp>
      <p:sp>
        <p:nvSpPr>
          <p:cNvPr id="22" name="页脚占位符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zh-CN" altLang="en-US"/>
          </a:p>
        </p:txBody>
      </p:sp>
      <p:sp>
        <p:nvSpPr>
          <p:cNvPr id="18" name="灯片编号占位符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DC299CCB-D417-4B8B-B3D9-F3DF9C8DCC34}"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3.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www.djjd-fb.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djjd-agv.com/" TargetMode="External"/><Relationship Id="rId5" Type="http://schemas.openxmlformats.org/officeDocument/2006/relationships/hyperlink" Target="http://www.dongjingjd.com/" TargetMode="Externa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2.xml"/><Relationship Id="rId7" Type="http://schemas.openxmlformats.org/officeDocument/2006/relationships/image" Target="../media/image8.jpeg"/><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701022" y="227322"/>
            <a:ext cx="8589009" cy="579389"/>
          </a:xfrm>
          <a:prstGeom prst="rect">
            <a:avLst/>
          </a:prstGeom>
        </p:spPr>
      </p:pic>
      <p:sp>
        <p:nvSpPr>
          <p:cNvPr id="3" name="文本框 4"/>
          <p:cNvSpPr txBox="1"/>
          <p:nvPr/>
        </p:nvSpPr>
        <p:spPr>
          <a:xfrm>
            <a:off x="2915435" y="236144"/>
            <a:ext cx="5570576" cy="523145"/>
          </a:xfrm>
          <a:prstGeom prst="rect">
            <a:avLst/>
          </a:prstGeom>
          <a:noFill/>
        </p:spPr>
        <p:txBody>
          <a:bodyPr wrap="none" lIns="91351" tIns="45683" rIns="91351" bIns="45683" rtlCol="0">
            <a:spAutoFit/>
          </a:bodyPr>
          <a:lstStyle/>
          <a:p>
            <a:r>
              <a:rPr lang="zh-CN" altLang="en-US" sz="2800" b="1" dirty="0" smtClean="0">
                <a:solidFill>
                  <a:prstClr val="white"/>
                </a:solidFill>
                <a:latin typeface="微软雅黑" panose="020B0503020204020204" pitchFamily="34" charset="-122"/>
                <a:ea typeface="微软雅黑" panose="020B0503020204020204" pitchFamily="34" charset="-122"/>
              </a:rPr>
              <a:t>深圳市东精机电设备制造有限公司</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pic>
        <p:nvPicPr>
          <p:cNvPr id="4" name="图片 3" descr="logo1.jpg"/>
          <p:cNvPicPr>
            <a:picLocks noChangeAspect="1"/>
          </p:cNvPicPr>
          <p:nvPr/>
        </p:nvPicPr>
        <p:blipFill>
          <a:blip r:embed="rId3" cstate="print"/>
          <a:stretch>
            <a:fillRect/>
          </a:stretch>
        </p:blipFill>
        <p:spPr>
          <a:xfrm>
            <a:off x="746440" y="167949"/>
            <a:ext cx="1940767" cy="646923"/>
          </a:xfrm>
          <a:prstGeom prst="rect">
            <a:avLst/>
          </a:prstGeom>
        </p:spPr>
      </p:pic>
      <p:sp>
        <p:nvSpPr>
          <p:cNvPr id="6" name="矩形 5"/>
          <p:cNvSpPr/>
          <p:nvPr/>
        </p:nvSpPr>
        <p:spPr>
          <a:xfrm>
            <a:off x="3840537" y="895939"/>
            <a:ext cx="4398961" cy="923330"/>
          </a:xfrm>
          <a:prstGeom prst="rect">
            <a:avLst/>
          </a:prstGeom>
          <a:noFill/>
        </p:spPr>
        <p:txBody>
          <a:bodyPr wrap="none" lIns="91440" tIns="45720" rIns="91440" bIns="45720">
            <a:spAutoFit/>
          </a:bodyPr>
          <a:lstStyle/>
          <a:p>
            <a:pPr algn="ctr"/>
            <a:r>
              <a:rPr lang="en-US" altLang="zh-CN"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AGV</a:t>
            </a:r>
            <a:r>
              <a:rPr lang="zh-CN" altLang="en-US"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项目方案</a:t>
            </a:r>
            <a:endParaRPr lang="zh-CN" alt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7" name="图片 6" descr="QQ截图20170605084931.png"/>
          <p:cNvPicPr>
            <a:picLocks noChangeAspect="1"/>
          </p:cNvPicPr>
          <p:nvPr/>
        </p:nvPicPr>
        <p:blipFill>
          <a:blip r:embed="rId4" cstate="print"/>
          <a:stretch>
            <a:fillRect/>
          </a:stretch>
        </p:blipFill>
        <p:spPr>
          <a:xfrm>
            <a:off x="696492" y="1821315"/>
            <a:ext cx="10687050" cy="3476625"/>
          </a:xfrm>
          <a:prstGeom prst="rect">
            <a:avLst/>
          </a:prstGeom>
        </p:spPr>
      </p:pic>
      <p:sp>
        <p:nvSpPr>
          <p:cNvPr id="9" name="TextBox 8"/>
          <p:cNvSpPr txBox="1"/>
          <p:nvPr/>
        </p:nvSpPr>
        <p:spPr>
          <a:xfrm>
            <a:off x="3191069" y="5467743"/>
            <a:ext cx="7524817" cy="369332"/>
          </a:xfrm>
          <a:prstGeom prst="rect">
            <a:avLst/>
          </a:prstGeom>
          <a:noFill/>
        </p:spPr>
        <p:txBody>
          <a:bodyPr wrap="none" rtlCol="0">
            <a:spAutoFit/>
          </a:bodyPr>
          <a:lstStyle/>
          <a:p>
            <a:r>
              <a:rPr lang="zh-CN" altLang="en-US" dirty="0" smtClean="0"/>
              <a:t>版权所有：深圳市东精机电设备制造有限公司  电话：</a:t>
            </a:r>
            <a:r>
              <a:rPr lang="en-US" altLang="zh-CN" dirty="0" smtClean="0"/>
              <a:t>0755-29887148</a:t>
            </a:r>
            <a:endParaRPr lang="zh-CN" altLang="en-US" dirty="0"/>
          </a:p>
        </p:txBody>
      </p:sp>
      <p:sp>
        <p:nvSpPr>
          <p:cNvPr id="10" name="TextBox 9"/>
          <p:cNvSpPr txBox="1"/>
          <p:nvPr/>
        </p:nvSpPr>
        <p:spPr>
          <a:xfrm>
            <a:off x="5281127" y="6008919"/>
            <a:ext cx="4246675" cy="369332"/>
          </a:xfrm>
          <a:prstGeom prst="rect">
            <a:avLst/>
          </a:prstGeom>
          <a:noFill/>
        </p:spPr>
        <p:txBody>
          <a:bodyPr wrap="none" rtlCol="0">
            <a:spAutoFit/>
          </a:bodyPr>
          <a:lstStyle/>
          <a:p>
            <a:r>
              <a:rPr lang="en-US" altLang="zh-CN" dirty="0" smtClean="0"/>
              <a:t>AGV</a:t>
            </a:r>
            <a:r>
              <a:rPr lang="zh-CN" altLang="en-US" dirty="0" smtClean="0"/>
              <a:t>官网：</a:t>
            </a:r>
            <a:r>
              <a:rPr lang="en-US" altLang="zh-CN" dirty="0" smtClean="0"/>
              <a:t>http://www.djjd-agv.com</a:t>
            </a:r>
            <a:endParaRPr lang="zh-CN"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310573" y="217482"/>
            <a:ext cx="2771285" cy="523145"/>
          </a:xfrm>
          <a:prstGeom prst="rect">
            <a:avLst/>
          </a:prstGeom>
          <a:noFill/>
        </p:spPr>
        <p:txBody>
          <a:bodyPr wrap="none" lIns="91351" tIns="45683" rIns="91351" bIns="45683" rtlCol="0">
            <a:spAutoFit/>
          </a:bodyPr>
          <a:lstStyle/>
          <a:p>
            <a:r>
              <a:rPr lang="en-US" altLang="zh-CN" sz="2800" b="1" dirty="0" smtClean="0">
                <a:solidFill>
                  <a:prstClr val="white"/>
                </a:solidFill>
                <a:latin typeface="微软雅黑" panose="020B0503020204020204" pitchFamily="34" charset="-122"/>
                <a:ea typeface="微软雅黑" panose="020B0503020204020204" pitchFamily="34" charset="-122"/>
              </a:rPr>
              <a:t>AGV</a:t>
            </a:r>
            <a:r>
              <a:rPr lang="zh-CN" altLang="en-US" sz="2800" b="1" dirty="0" smtClean="0">
                <a:solidFill>
                  <a:prstClr val="white"/>
                </a:solidFill>
                <a:latin typeface="微软雅黑" panose="020B0503020204020204" pitchFamily="34" charset="-122"/>
                <a:ea typeface="微软雅黑" panose="020B0503020204020204" pitchFamily="34" charset="-122"/>
              </a:rPr>
              <a:t>的典型部件</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sp>
        <p:nvSpPr>
          <p:cNvPr id="6" name="内容占位符 15"/>
          <p:cNvSpPr txBox="1"/>
          <p:nvPr/>
        </p:nvSpPr>
        <p:spPr>
          <a:xfrm>
            <a:off x="838200" y="1825625"/>
            <a:ext cx="10515601" cy="4351338"/>
          </a:xfrm>
          <a:prstGeom prst="rect">
            <a:avLst/>
          </a:prstGeo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endParaRPr kumimoji="0" lang="zh-CN" alt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内容占位符 10"/>
          <p:cNvSpPr txBox="1"/>
          <p:nvPr/>
        </p:nvSpPr>
        <p:spPr>
          <a:xfrm>
            <a:off x="856862" y="967208"/>
            <a:ext cx="10515601" cy="5526897"/>
          </a:xfrm>
          <a:prstGeom prst="rect">
            <a:avLst/>
          </a:prstGeom>
        </p:spPr>
        <p:txBody>
          <a:bodyPr>
            <a:normAutofit/>
          </a:bodyPr>
          <a:lstStyle/>
          <a:p>
            <a:pPr>
              <a:lnSpc>
                <a:spcPct val="160000"/>
              </a:lnSpc>
              <a:buClr>
                <a:srgbClr val="FF0000"/>
              </a:buClr>
              <a:buFont typeface="Wingdings" panose="05000000000000000000" pitchFamily="2" charset="2"/>
              <a:buChar char="p"/>
            </a:pPr>
            <a:r>
              <a:rPr lang="zh-CN" altLang="en-US" sz="2400" dirty="0" smtClean="0">
                <a:latin typeface="微软雅黑" panose="020B0503020204020204" pitchFamily="34" charset="-122"/>
                <a:ea typeface="微软雅黑" panose="020B0503020204020204" pitchFamily="34" charset="-122"/>
              </a:rPr>
              <a:t>车载控制器</a:t>
            </a:r>
            <a:endParaRPr lang="en-US" altLang="zh-CN" sz="2400" dirty="0" smtClean="0">
              <a:latin typeface="微软雅黑" panose="020B0503020204020204" pitchFamily="34" charset="-122"/>
              <a:ea typeface="微软雅黑" panose="020B0503020204020204" pitchFamily="34" charset="-122"/>
            </a:endParaRPr>
          </a:p>
          <a:p>
            <a:pPr lvl="1">
              <a:lnSpc>
                <a:spcPct val="160000"/>
              </a:lnSpc>
              <a:buClr>
                <a:srgbClr val="FF0000"/>
              </a:buClr>
              <a:buFont typeface="Wingdings" panose="05000000000000000000" pitchFamily="2" charset="2"/>
              <a:buChar char="Ø"/>
            </a:pPr>
            <a:r>
              <a:rPr lang="zh-CN" altLang="en-US" sz="2000" dirty="0" smtClean="0">
                <a:latin typeface="微软雅黑" panose="020B0503020204020204" pitchFamily="34" charset="-122"/>
                <a:ea typeface="微软雅黑" panose="020B0503020204020204" pitchFamily="34" charset="-122"/>
              </a:rPr>
              <a:t>接受控制中心的指令并执行相应的指令，同时将本身的状态（如位置、速度等）及时反馈给控制中心</a:t>
            </a:r>
          </a:p>
          <a:p>
            <a:pPr>
              <a:lnSpc>
                <a:spcPct val="160000"/>
              </a:lnSpc>
              <a:buClr>
                <a:srgbClr val="FF0000"/>
              </a:buClr>
              <a:buFont typeface="Wingdings" panose="05000000000000000000" pitchFamily="2" charset="2"/>
              <a:buChar char="p"/>
            </a:pPr>
            <a:r>
              <a:rPr lang="zh-CN" altLang="en-US" sz="2400" dirty="0" smtClean="0">
                <a:latin typeface="微软雅黑" panose="020B0503020204020204" pitchFamily="34" charset="-122"/>
                <a:ea typeface="微软雅黑" panose="020B0503020204020204" pitchFamily="34" charset="-122"/>
              </a:rPr>
              <a:t>通信装置</a:t>
            </a:r>
            <a:endParaRPr lang="en-US" altLang="zh-CN" sz="2400" dirty="0" smtClean="0">
              <a:latin typeface="微软雅黑" panose="020B0503020204020204" pitchFamily="34" charset="-122"/>
              <a:ea typeface="微软雅黑" panose="020B0503020204020204" pitchFamily="34" charset="-122"/>
            </a:endParaRPr>
          </a:p>
          <a:p>
            <a:pPr lvl="1">
              <a:lnSpc>
                <a:spcPct val="160000"/>
              </a:lnSpc>
              <a:buClr>
                <a:srgbClr val="FF0000"/>
              </a:buClr>
              <a:buFont typeface="Wingdings" panose="05000000000000000000" pitchFamily="2" charset="2"/>
              <a:buChar char="Ø"/>
            </a:pPr>
            <a:r>
              <a:rPr lang="zh-CN" altLang="en-US" sz="2000" dirty="0" smtClean="0">
                <a:latin typeface="微软雅黑" panose="020B0503020204020204" pitchFamily="34" charset="-122"/>
                <a:ea typeface="微软雅黑" panose="020B0503020204020204" pitchFamily="34" charset="-122"/>
              </a:rPr>
              <a:t>实现</a:t>
            </a:r>
            <a:r>
              <a:rPr lang="en-US" altLang="zh-CN" sz="2000" dirty="0" smtClean="0">
                <a:latin typeface="微软雅黑" panose="020B0503020204020204" pitchFamily="34" charset="-122"/>
                <a:ea typeface="微软雅黑" panose="020B0503020204020204" pitchFamily="34" charset="-122"/>
              </a:rPr>
              <a:t>AGV</a:t>
            </a:r>
            <a:r>
              <a:rPr lang="zh-CN" altLang="en-US" sz="2000" dirty="0" smtClean="0">
                <a:latin typeface="微软雅黑" panose="020B0503020204020204" pitchFamily="34" charset="-122"/>
                <a:ea typeface="微软雅黑" panose="020B0503020204020204" pitchFamily="34" charset="-122"/>
              </a:rPr>
              <a:t>与地面控制站及地面监控设备之间的信息交换</a:t>
            </a:r>
          </a:p>
          <a:p>
            <a:pPr>
              <a:lnSpc>
                <a:spcPct val="160000"/>
              </a:lnSpc>
              <a:buClr>
                <a:srgbClr val="FF0000"/>
              </a:buClr>
              <a:buFont typeface="Wingdings" panose="05000000000000000000" pitchFamily="2" charset="2"/>
              <a:buChar char="p"/>
            </a:pPr>
            <a:r>
              <a:rPr lang="zh-CN" altLang="en-US" sz="2400" dirty="0" smtClean="0">
                <a:latin typeface="微软雅黑" panose="020B0503020204020204" pitchFamily="34" charset="-122"/>
                <a:ea typeface="微软雅黑" panose="020B0503020204020204" pitchFamily="34" charset="-122"/>
              </a:rPr>
              <a:t>安全防护装置</a:t>
            </a:r>
            <a:endParaRPr lang="en-US" altLang="zh-CN" sz="2400" dirty="0" smtClean="0">
              <a:latin typeface="微软雅黑" panose="020B0503020204020204" pitchFamily="34" charset="-122"/>
              <a:ea typeface="微软雅黑" panose="020B0503020204020204" pitchFamily="34" charset="-122"/>
            </a:endParaRPr>
          </a:p>
          <a:p>
            <a:pPr lvl="1">
              <a:lnSpc>
                <a:spcPct val="160000"/>
              </a:lnSpc>
              <a:buClr>
                <a:srgbClr val="FF0000"/>
              </a:buClr>
              <a:buFont typeface="Wingdings" panose="05000000000000000000" pitchFamily="2" charset="2"/>
              <a:buChar char="Ø"/>
            </a:pPr>
            <a:r>
              <a:rPr lang="zh-CN" altLang="en-US" sz="2000" dirty="0" smtClean="0">
                <a:latin typeface="微软雅黑" panose="020B0503020204020204" pitchFamily="34" charset="-122"/>
                <a:ea typeface="微软雅黑" panose="020B0503020204020204" pitchFamily="34" charset="-122"/>
              </a:rPr>
              <a:t>安全系统包括对</a:t>
            </a:r>
            <a:r>
              <a:rPr lang="en-US" altLang="zh-CN" sz="2000" dirty="0" smtClean="0">
                <a:latin typeface="微软雅黑" panose="020B0503020204020204" pitchFamily="34" charset="-122"/>
                <a:ea typeface="微软雅黑" panose="020B0503020204020204" pitchFamily="34" charset="-122"/>
              </a:rPr>
              <a:t>AGV</a:t>
            </a:r>
            <a:r>
              <a:rPr lang="zh-CN" altLang="en-US" sz="2000" dirty="0" smtClean="0">
                <a:latin typeface="微软雅黑" panose="020B0503020204020204" pitchFamily="34" charset="-122"/>
                <a:ea typeface="微软雅黑" panose="020B0503020204020204" pitchFamily="34" charset="-122"/>
              </a:rPr>
              <a:t>本身的保护、对人或其它设备的保护等方面</a:t>
            </a:r>
          </a:p>
          <a:p>
            <a:pPr>
              <a:lnSpc>
                <a:spcPct val="150000"/>
              </a:lnSpc>
              <a:buClr>
                <a:srgbClr val="FF0000"/>
              </a:buClr>
            </a:pPr>
            <a:endParaRPr kumimoji="0" lang="zh-CN" altLang="en-US" sz="24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endParaRPr kumimoji="0" lang="zh-CN" alt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图片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701022" y="227322"/>
            <a:ext cx="8589009" cy="579389"/>
          </a:xfrm>
          <a:prstGeom prst="rect">
            <a:avLst/>
          </a:prstGeom>
        </p:spPr>
      </p:pic>
      <p:sp>
        <p:nvSpPr>
          <p:cNvPr id="9" name="文本框 4"/>
          <p:cNvSpPr txBox="1"/>
          <p:nvPr/>
        </p:nvSpPr>
        <p:spPr>
          <a:xfrm>
            <a:off x="2915435" y="236144"/>
            <a:ext cx="2771285" cy="523145"/>
          </a:xfrm>
          <a:prstGeom prst="rect">
            <a:avLst/>
          </a:prstGeom>
          <a:noFill/>
        </p:spPr>
        <p:txBody>
          <a:bodyPr wrap="none" lIns="91351" tIns="45683" rIns="91351" bIns="45683" rtlCol="0">
            <a:spAutoFit/>
          </a:bodyPr>
          <a:lstStyle/>
          <a:p>
            <a:r>
              <a:rPr lang="en-US" altLang="zh-CN" sz="2800" b="1" dirty="0" smtClean="0">
                <a:solidFill>
                  <a:prstClr val="white"/>
                </a:solidFill>
                <a:latin typeface="微软雅黑" panose="020B0503020204020204" pitchFamily="34" charset="-122"/>
                <a:ea typeface="微软雅黑" panose="020B0503020204020204" pitchFamily="34" charset="-122"/>
              </a:rPr>
              <a:t>AGV</a:t>
            </a:r>
            <a:r>
              <a:rPr lang="zh-CN" altLang="en-US" sz="2800" b="1" dirty="0" smtClean="0">
                <a:solidFill>
                  <a:prstClr val="white"/>
                </a:solidFill>
                <a:latin typeface="微软雅黑" panose="020B0503020204020204" pitchFamily="34" charset="-122"/>
                <a:ea typeface="微软雅黑" panose="020B0503020204020204" pitchFamily="34" charset="-122"/>
              </a:rPr>
              <a:t>的典型部件</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pic>
        <p:nvPicPr>
          <p:cNvPr id="10" name="图片 9" descr="logo1.jpg"/>
          <p:cNvPicPr>
            <a:picLocks noChangeAspect="1"/>
          </p:cNvPicPr>
          <p:nvPr/>
        </p:nvPicPr>
        <p:blipFill>
          <a:blip r:embed="rId3" cstate="print"/>
          <a:stretch>
            <a:fillRect/>
          </a:stretch>
        </p:blipFill>
        <p:spPr>
          <a:xfrm>
            <a:off x="746440" y="167949"/>
            <a:ext cx="1940767" cy="646923"/>
          </a:xfrm>
          <a:prstGeom prst="rect">
            <a:avLst/>
          </a:prstGeom>
        </p:spPr>
      </p:pic>
      <p:sp>
        <p:nvSpPr>
          <p:cNvPr id="11" name="灯片编号占位符 8"/>
          <p:cNvSpPr txBox="1">
            <a:spLocks/>
          </p:cNvSpPr>
          <p:nvPr/>
        </p:nvSpPr>
        <p:spPr>
          <a:xfrm>
            <a:off x="11529696" y="6407945"/>
            <a:ext cx="487680" cy="365125"/>
          </a:xfrm>
          <a:prstGeom prst="rect">
            <a:avLst/>
          </a:prstGeom>
        </p:spPr>
        <p:txBody>
          <a:bodyPr/>
          <a:lstStyle/>
          <a:p>
            <a:pPr marL="0" marR="0" lvl="0" indent="0" algn="l" defTabSz="913765" rtl="0" eaLnBrk="1" fontAlgn="auto" latinLnBrk="0" hangingPunct="1">
              <a:lnSpc>
                <a:spcPct val="100000"/>
              </a:lnSpc>
              <a:spcBef>
                <a:spcPts val="0"/>
              </a:spcBef>
              <a:spcAft>
                <a:spcPts val="0"/>
              </a:spcAft>
              <a:buClrTx/>
              <a:buSzTx/>
              <a:buFontTx/>
              <a:buNone/>
              <a:tabLst/>
              <a:defRPr/>
            </a:pPr>
            <a:fld id="{DC299CCB-D417-4B8B-B3D9-F3DF9C8DCC34}" type="slidenum">
              <a:rPr kumimoji="0" lang="zh-CN" altLang="en-US" sz="10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3765" rtl="0" eaLnBrk="1" fontAlgn="auto" latinLnBrk="0" hangingPunct="1">
                <a:lnSpc>
                  <a:spcPct val="100000"/>
                </a:lnSpc>
                <a:spcBef>
                  <a:spcPts val="0"/>
                </a:spcBef>
                <a:spcAft>
                  <a:spcPts val="0"/>
                </a:spcAft>
                <a:buClrTx/>
                <a:buSzTx/>
                <a:buFontTx/>
                <a:buNone/>
                <a:tabLst/>
                <a:defRPr/>
              </a:pPr>
              <a:t>10</a:t>
            </a:fld>
            <a:endParaRPr kumimoji="0" lang="zh-CN" altLang="en-US" sz="1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D:\06公司介绍\桐庐素材\监控客户端.jpg"/>
          <p:cNvPicPr/>
          <p:nvPr/>
        </p:nvPicPr>
        <p:blipFill rotWithShape="1">
          <a:blip r:embed="rId2" cstate="print">
            <a:extLst>
              <a:ext uri="{28A0092B-C50C-407E-A947-70E740481C1C}">
                <a14:useLocalDpi xmlns="" xmlns:a14="http://schemas.microsoft.com/office/drawing/2010/main" val="0"/>
              </a:ext>
            </a:extLst>
          </a:blip>
          <a:srcRect r="20719"/>
          <a:stretch>
            <a:fillRect/>
          </a:stretch>
        </p:blipFill>
        <p:spPr bwMode="auto">
          <a:xfrm>
            <a:off x="444536" y="1631787"/>
            <a:ext cx="2509349" cy="1725205"/>
          </a:xfrm>
          <a:prstGeom prst="rect">
            <a:avLst/>
          </a:prstGeom>
          <a:noFill/>
          <a:ln>
            <a:noFill/>
          </a:ln>
        </p:spPr>
      </p:pic>
      <p:sp>
        <p:nvSpPr>
          <p:cNvPr id="19" name="矩形 18"/>
          <p:cNvSpPr/>
          <p:nvPr/>
        </p:nvSpPr>
        <p:spPr>
          <a:xfrm>
            <a:off x="444536" y="1052736"/>
            <a:ext cx="1723549" cy="400110"/>
          </a:xfrm>
          <a:prstGeom prst="rect">
            <a:avLst/>
          </a:prstGeom>
          <a:solidFill>
            <a:srgbClr val="C00000"/>
          </a:solidFill>
        </p:spPr>
        <p:txBody>
          <a:bodyPr wrap="none">
            <a:spAutoFit/>
          </a:bodyPr>
          <a:lstStyle/>
          <a:p>
            <a:r>
              <a:rPr lang="zh-CN" altLang="zh-CN" sz="2000" b="1" dirty="0">
                <a:solidFill>
                  <a:schemeClr val="bg1"/>
                </a:solidFill>
                <a:latin typeface="微软雅黑" panose="020B0503020204020204" pitchFamily="34" charset="-122"/>
                <a:ea typeface="微软雅黑" panose="020B0503020204020204" pitchFamily="34" charset="-122"/>
              </a:rPr>
              <a:t>世界</a:t>
            </a:r>
            <a:r>
              <a:rPr lang="zh-CN" altLang="zh-CN" sz="2000" b="1" dirty="0" smtClean="0">
                <a:solidFill>
                  <a:schemeClr val="bg1"/>
                </a:solidFill>
                <a:latin typeface="微软雅黑" panose="020B0503020204020204" pitchFamily="34" charset="-122"/>
                <a:ea typeface="微软雅黑" panose="020B0503020204020204" pitchFamily="34" charset="-122"/>
              </a:rPr>
              <a:t>模型</a:t>
            </a:r>
            <a:r>
              <a:rPr lang="zh-CN" altLang="en-US" sz="2000" b="1" dirty="0" smtClean="0">
                <a:solidFill>
                  <a:schemeClr val="bg1"/>
                </a:solidFill>
                <a:latin typeface="微软雅黑" panose="020B0503020204020204" pitchFamily="34" charset="-122"/>
                <a:ea typeface="微软雅黑" panose="020B0503020204020204" pitchFamily="34" charset="-122"/>
              </a:rPr>
              <a:t>建立</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0" name="矩形 19"/>
          <p:cNvSpPr/>
          <p:nvPr/>
        </p:nvSpPr>
        <p:spPr>
          <a:xfrm>
            <a:off x="3439392" y="3645024"/>
            <a:ext cx="1775230" cy="400110"/>
          </a:xfrm>
          <a:prstGeom prst="rect">
            <a:avLst/>
          </a:prstGeom>
          <a:solidFill>
            <a:srgbClr val="C00000"/>
          </a:solidFill>
        </p:spPr>
        <p:txBody>
          <a:bodyPr wrap="none">
            <a:spAutoFit/>
          </a:bodyPr>
          <a:lstStyle/>
          <a:p>
            <a:r>
              <a:rPr lang="en-US" altLang="zh-CN" sz="2000" b="1" dirty="0" smtClean="0">
                <a:solidFill>
                  <a:schemeClr val="bg1"/>
                </a:solidFill>
                <a:latin typeface="微软雅黑" panose="020B0503020204020204" pitchFamily="34" charset="-122"/>
                <a:ea typeface="微软雅黑" panose="020B0503020204020204" pitchFamily="34" charset="-122"/>
              </a:rPr>
              <a:t>AGV</a:t>
            </a:r>
            <a:r>
              <a:rPr lang="zh-CN" altLang="en-US" sz="2000" b="1" dirty="0" smtClean="0">
                <a:solidFill>
                  <a:schemeClr val="bg1"/>
                </a:solidFill>
                <a:latin typeface="微软雅黑" panose="020B0503020204020204" pitchFamily="34" charset="-122"/>
                <a:ea typeface="微软雅黑" panose="020B0503020204020204" pitchFamily="34" charset="-122"/>
              </a:rPr>
              <a:t>任务分配</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9375441" y="3904331"/>
            <a:ext cx="1723549" cy="400110"/>
          </a:xfrm>
          <a:prstGeom prst="rect">
            <a:avLst/>
          </a:prstGeom>
          <a:solidFill>
            <a:srgbClr val="C00000"/>
          </a:solidFill>
        </p:spPr>
        <p:txBody>
          <a:bodyPr wrap="none">
            <a:spAutoFit/>
          </a:bodyPr>
          <a:lstStyle/>
          <a:p>
            <a:r>
              <a:rPr lang="zh-CN" altLang="en-US" sz="2000" b="1" dirty="0" smtClean="0">
                <a:solidFill>
                  <a:schemeClr val="bg1"/>
                </a:solidFill>
                <a:latin typeface="微软雅黑" panose="020B0503020204020204" pitchFamily="34" charset="-122"/>
                <a:ea typeface="微软雅黑" panose="020B0503020204020204" pitchFamily="34" charset="-122"/>
              </a:rPr>
              <a:t>交通动态管理</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2" name="矩形 21"/>
          <p:cNvSpPr/>
          <p:nvPr/>
        </p:nvSpPr>
        <p:spPr>
          <a:xfrm>
            <a:off x="6678255" y="1052736"/>
            <a:ext cx="1774845" cy="400110"/>
          </a:xfrm>
          <a:prstGeom prst="rect">
            <a:avLst/>
          </a:prstGeom>
          <a:solidFill>
            <a:srgbClr val="C00000"/>
          </a:solidFill>
        </p:spPr>
        <p:txBody>
          <a:bodyPr wrap="none">
            <a:spAutoFit/>
          </a:bodyPr>
          <a:lstStyle/>
          <a:p>
            <a:r>
              <a:rPr lang="zh-CN" altLang="en-US" sz="2000" b="1" dirty="0" smtClean="0">
                <a:solidFill>
                  <a:schemeClr val="bg1"/>
                </a:solidFill>
                <a:latin typeface="微软雅黑" panose="020B0503020204020204" pitchFamily="34" charset="-122"/>
                <a:ea typeface="微软雅黑" panose="020B0503020204020204" pitchFamily="34" charset="-122"/>
              </a:rPr>
              <a:t>多路径规划    </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pic>
        <p:nvPicPr>
          <p:cNvPr id="23" name="图片 2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678255" y="1700808"/>
            <a:ext cx="2346845" cy="1656184"/>
          </a:xfrm>
          <a:prstGeom prst="rect">
            <a:avLst/>
          </a:prstGeom>
        </p:spPr>
      </p:pic>
      <p:pic>
        <p:nvPicPr>
          <p:cNvPr id="24" name="图片 2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343381" y="4244856"/>
            <a:ext cx="2368576" cy="1776432"/>
          </a:xfrm>
          <a:prstGeom prst="rect">
            <a:avLst/>
          </a:prstGeom>
        </p:spPr>
      </p:pic>
      <p:sp>
        <p:nvSpPr>
          <p:cNvPr id="25" name="矩形 24"/>
          <p:cNvSpPr/>
          <p:nvPr/>
        </p:nvSpPr>
        <p:spPr>
          <a:xfrm>
            <a:off x="211578" y="4228110"/>
            <a:ext cx="3048000" cy="1754326"/>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zh-CN" dirty="0">
                <a:latin typeface="微软雅黑" panose="020B0503020204020204" pitchFamily="34" charset="-122"/>
                <a:ea typeface="微软雅黑" panose="020B0503020204020204" pitchFamily="34" charset="-122"/>
              </a:rPr>
              <a:t>多任务通过任务分配算法，考虑多种组合</a:t>
            </a:r>
            <a:r>
              <a:rPr lang="zh-CN" altLang="zh-CN" dirty="0" smtClean="0">
                <a:latin typeface="微软雅黑" panose="020B0503020204020204" pitchFamily="34" charset="-122"/>
                <a:ea typeface="微软雅黑" panose="020B0503020204020204" pitchFamily="34" charset="-122"/>
              </a:rPr>
              <a:t>关系</a:t>
            </a:r>
            <a:r>
              <a:rPr lang="zh-CN" altLang="en-US"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AGV</a:t>
            </a:r>
            <a:r>
              <a:rPr lang="zh-CN" altLang="zh-CN" dirty="0" smtClean="0">
                <a:latin typeface="微软雅黑" panose="020B0503020204020204" pitchFamily="34" charset="-122"/>
                <a:ea typeface="微软雅黑" panose="020B0503020204020204" pitchFamily="34" charset="-122"/>
              </a:rPr>
              <a:t>状态</a:t>
            </a:r>
            <a:r>
              <a:rPr lang="zh-CN" altLang="en-US" dirty="0" smtClean="0">
                <a:latin typeface="微软雅黑" panose="020B0503020204020204" pitchFamily="34" charset="-122"/>
                <a:ea typeface="微软雅黑" panose="020B0503020204020204" pitchFamily="34" charset="-122"/>
              </a:rPr>
              <a:t>等因素</a:t>
            </a:r>
            <a:r>
              <a:rPr lang="zh-CN" altLang="zh-CN" dirty="0" smtClean="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将任务合理</a:t>
            </a:r>
            <a:r>
              <a:rPr lang="zh-CN" altLang="zh-CN" dirty="0" smtClean="0">
                <a:latin typeface="微软雅黑" panose="020B0503020204020204" pitchFamily="34" charset="-122"/>
                <a:ea typeface="微软雅黑" panose="020B0503020204020204" pitchFamily="34" charset="-122"/>
              </a:rPr>
              <a:t>分配</a:t>
            </a:r>
            <a:endParaRPr lang="zh-CN" altLang="en-US" dirty="0">
              <a:latin typeface="微软雅黑" panose="020B0503020204020204" pitchFamily="34" charset="-122"/>
              <a:ea typeface="微软雅黑" panose="020B0503020204020204" pitchFamily="34" charset="-122"/>
            </a:endParaRPr>
          </a:p>
        </p:txBody>
      </p:sp>
      <p:sp>
        <p:nvSpPr>
          <p:cNvPr id="26" name="矩形 25"/>
          <p:cNvSpPr/>
          <p:nvPr/>
        </p:nvSpPr>
        <p:spPr>
          <a:xfrm>
            <a:off x="9052396" y="1601841"/>
            <a:ext cx="2921360" cy="1754326"/>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zh-CN" dirty="0">
                <a:latin typeface="微软雅黑" panose="020B0503020204020204" pitchFamily="34" charset="-122"/>
                <a:ea typeface="微软雅黑" panose="020B0503020204020204" pitchFamily="34" charset="-122"/>
              </a:rPr>
              <a:t>保证不出现拥堵基础上，提供最短路径形式</a:t>
            </a:r>
            <a:r>
              <a:rPr lang="zh-CN" altLang="en-US"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避让控制</a:t>
            </a:r>
            <a:r>
              <a:rPr lang="zh-CN" altLang="en-US"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路径重新规划控制等多种处理机制</a:t>
            </a:r>
            <a:endParaRPr lang="zh-CN" altLang="en-US" dirty="0">
              <a:latin typeface="微软雅黑" panose="020B0503020204020204" pitchFamily="34" charset="-122"/>
              <a:ea typeface="微软雅黑" panose="020B0503020204020204" pitchFamily="34" charset="-122"/>
            </a:endParaRPr>
          </a:p>
        </p:txBody>
      </p:sp>
      <p:sp>
        <p:nvSpPr>
          <p:cNvPr id="27" name="矩形 26"/>
          <p:cNvSpPr/>
          <p:nvPr/>
        </p:nvSpPr>
        <p:spPr>
          <a:xfrm>
            <a:off x="6302146" y="4426143"/>
            <a:ext cx="2976331" cy="2169825"/>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zh-CN" dirty="0" smtClean="0">
                <a:latin typeface="微软雅黑" panose="020B0503020204020204" pitchFamily="34" charset="-122"/>
                <a:ea typeface="微软雅黑" panose="020B0503020204020204" pitchFamily="34" charset="-122"/>
              </a:rPr>
              <a:t>对</a:t>
            </a:r>
            <a:r>
              <a:rPr lang="zh-CN" altLang="zh-CN" dirty="0">
                <a:latin typeface="微软雅黑" panose="020B0503020204020204" pitchFamily="34" charset="-122"/>
                <a:ea typeface="微软雅黑" panose="020B0503020204020204" pitchFamily="34" charset="-122"/>
              </a:rPr>
              <a:t>世界</a:t>
            </a:r>
            <a:r>
              <a:rPr lang="zh-CN" altLang="zh-CN" dirty="0" smtClean="0">
                <a:latin typeface="微软雅黑" panose="020B0503020204020204" pitchFamily="34" charset="-122"/>
                <a:ea typeface="微软雅黑" panose="020B0503020204020204" pitchFamily="34" charset="-122"/>
              </a:rPr>
              <a:t>模型的</a:t>
            </a:r>
            <a:r>
              <a:rPr lang="zh-CN" altLang="zh-CN" dirty="0">
                <a:latin typeface="微软雅黑" panose="020B0503020204020204" pitchFamily="34" charset="-122"/>
                <a:ea typeface="微软雅黑" panose="020B0503020204020204" pitchFamily="34" charset="-122"/>
              </a:rPr>
              <a:t>各种可行驶道路，主要</a:t>
            </a:r>
            <a:r>
              <a:rPr lang="zh-CN" altLang="zh-CN" dirty="0" smtClean="0">
                <a:latin typeface="微软雅黑" panose="020B0503020204020204" pitchFamily="34" charset="-122"/>
                <a:ea typeface="微软雅黑" panose="020B0503020204020204" pitchFamily="34" charset="-122"/>
              </a:rPr>
              <a:t>干道</a:t>
            </a:r>
            <a:r>
              <a:rPr lang="zh-CN" altLang="en-US"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十字路口</a:t>
            </a:r>
            <a:r>
              <a:rPr lang="zh-CN" altLang="zh-CN" dirty="0">
                <a:latin typeface="微软雅黑" panose="020B0503020204020204" pitchFamily="34" charset="-122"/>
                <a:ea typeface="微软雅黑" panose="020B0503020204020204" pitchFamily="34" charset="-122"/>
              </a:rPr>
              <a:t>区域进行动态行驶方向管理</a:t>
            </a:r>
            <a:r>
              <a:rPr lang="zh-CN" altLang="en-US"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避免</a:t>
            </a:r>
            <a:r>
              <a:rPr lang="zh-CN" altLang="zh-CN" dirty="0">
                <a:latin typeface="微软雅黑" panose="020B0503020204020204" pitchFamily="34" charset="-122"/>
                <a:ea typeface="微软雅黑" panose="020B0503020204020204" pitchFamily="34" charset="-122"/>
              </a:rPr>
              <a:t>道路堵塞</a:t>
            </a:r>
            <a:endParaRPr lang="zh-CN" altLang="en-US" dirty="0">
              <a:latin typeface="微软雅黑" panose="020B0503020204020204" pitchFamily="34" charset="-122"/>
              <a:ea typeface="微软雅黑" panose="020B0503020204020204" pitchFamily="34" charset="-122"/>
            </a:endParaRPr>
          </a:p>
        </p:txBody>
      </p:sp>
      <p:pic>
        <p:nvPicPr>
          <p:cNvPr id="28" name="Picture 3"/>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5213" t="8598" b="7475"/>
          <a:stretch>
            <a:fillRect/>
          </a:stretch>
        </p:blipFill>
        <p:spPr bwMode="auto">
          <a:xfrm>
            <a:off x="9360362" y="4434583"/>
            <a:ext cx="2831637" cy="15964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9" name="矩形 28"/>
          <p:cNvSpPr/>
          <p:nvPr/>
        </p:nvSpPr>
        <p:spPr>
          <a:xfrm>
            <a:off x="3092374" y="1581811"/>
            <a:ext cx="2987051" cy="2031325"/>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zh-CN" dirty="0">
                <a:latin typeface="微软雅黑" panose="020B0503020204020204" pitchFamily="34" charset="-122"/>
                <a:ea typeface="微软雅黑" panose="020B0503020204020204" pitchFamily="34" charset="-122"/>
              </a:rPr>
              <a:t>将仓储地图转换</a:t>
            </a:r>
            <a:r>
              <a:rPr lang="zh-CN" altLang="zh-CN" dirty="0" smtClean="0">
                <a:latin typeface="微软雅黑" panose="020B0503020204020204" pitchFamily="34" charset="-122"/>
                <a:ea typeface="微软雅黑" panose="020B0503020204020204" pitchFamily="34" charset="-122"/>
              </a:rPr>
              <a:t>成</a:t>
            </a:r>
            <a:r>
              <a:rPr lang="en-US" altLang="zh-CN" dirty="0" smtClean="0">
                <a:latin typeface="微软雅黑" panose="020B0503020204020204" pitchFamily="34" charset="-122"/>
                <a:ea typeface="微软雅黑" panose="020B0503020204020204" pitchFamily="34" charset="-122"/>
              </a:rPr>
              <a:t>AGV</a:t>
            </a:r>
            <a:r>
              <a:rPr lang="zh-CN" altLang="zh-CN" dirty="0" smtClean="0">
                <a:latin typeface="微软雅黑" panose="020B0503020204020204" pitchFamily="34" charset="-122"/>
                <a:ea typeface="微软雅黑" panose="020B0503020204020204" pitchFamily="34" charset="-122"/>
              </a:rPr>
              <a:t>能够</a:t>
            </a:r>
            <a:r>
              <a:rPr lang="zh-CN" altLang="zh-CN" dirty="0">
                <a:latin typeface="微软雅黑" panose="020B0503020204020204" pitchFamily="34" charset="-122"/>
                <a:ea typeface="微软雅黑" panose="020B0503020204020204" pitchFamily="34" charset="-122"/>
              </a:rPr>
              <a:t>识别的模型</a:t>
            </a:r>
            <a:r>
              <a:rPr lang="zh-CN" altLang="zh-CN" dirty="0" smtClean="0">
                <a:latin typeface="微软雅黑" panose="020B0503020204020204" pitchFamily="34" charset="-122"/>
                <a:ea typeface="微软雅黑" panose="020B0503020204020204" pitchFamily="34" charset="-122"/>
              </a:rPr>
              <a:t>数据</a:t>
            </a:r>
            <a:r>
              <a:rPr lang="en-US" altLang="zh-CN" dirty="0" smtClean="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再进行合理的路径规划，自主充电，规避障碍物等</a:t>
            </a:r>
            <a:endParaRPr lang="en-US" altLang="zh-CN" dirty="0">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p:txBody>
      </p:sp>
      <p:pic>
        <p:nvPicPr>
          <p:cNvPr id="16" name="图片 15"/>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2701022" y="227322"/>
            <a:ext cx="8589009" cy="579389"/>
          </a:xfrm>
          <a:prstGeom prst="rect">
            <a:avLst/>
          </a:prstGeom>
        </p:spPr>
      </p:pic>
      <p:sp>
        <p:nvSpPr>
          <p:cNvPr id="17" name="文本框 4"/>
          <p:cNvSpPr txBox="1"/>
          <p:nvPr/>
        </p:nvSpPr>
        <p:spPr>
          <a:xfrm>
            <a:off x="2915435" y="236144"/>
            <a:ext cx="3402290" cy="523145"/>
          </a:xfrm>
          <a:prstGeom prst="rect">
            <a:avLst/>
          </a:prstGeom>
          <a:noFill/>
        </p:spPr>
        <p:txBody>
          <a:bodyPr wrap="none" lIns="91351" tIns="45683" rIns="91351" bIns="45683" rtlCol="0">
            <a:spAutoFit/>
          </a:bodyPr>
          <a:lstStyle/>
          <a:p>
            <a:r>
              <a:rPr lang="en-US" altLang="zh-CN" sz="2800" b="1" dirty="0" smtClean="0">
                <a:solidFill>
                  <a:prstClr val="white"/>
                </a:solidFill>
                <a:latin typeface="微软雅黑" panose="020B0503020204020204" pitchFamily="34" charset="-122"/>
                <a:ea typeface="微软雅黑" panose="020B0503020204020204" pitchFamily="34" charset="-122"/>
              </a:rPr>
              <a:t>RCS</a:t>
            </a:r>
            <a:r>
              <a:rPr lang="zh-CN" altLang="en-US" sz="2800" b="1" dirty="0" smtClean="0">
                <a:solidFill>
                  <a:prstClr val="white"/>
                </a:solidFill>
                <a:latin typeface="微软雅黑" panose="020B0503020204020204" pitchFamily="34" charset="-122"/>
                <a:ea typeface="微软雅黑" panose="020B0503020204020204" pitchFamily="34" charset="-122"/>
              </a:rPr>
              <a:t>机器人控制系统</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pic>
        <p:nvPicPr>
          <p:cNvPr id="30" name="图片 29" descr="logo1.jpg"/>
          <p:cNvPicPr>
            <a:picLocks noChangeAspect="1"/>
          </p:cNvPicPr>
          <p:nvPr/>
        </p:nvPicPr>
        <p:blipFill>
          <a:blip r:embed="rId7" cstate="print"/>
          <a:stretch>
            <a:fillRect/>
          </a:stretch>
        </p:blipFill>
        <p:spPr>
          <a:xfrm>
            <a:off x="746440" y="167949"/>
            <a:ext cx="1940767" cy="646923"/>
          </a:xfrm>
          <a:prstGeom prst="rect">
            <a:avLst/>
          </a:prstGeom>
        </p:spPr>
      </p:pic>
      <p:sp>
        <p:nvSpPr>
          <p:cNvPr id="31" name="灯片编号占位符 8"/>
          <p:cNvSpPr txBox="1">
            <a:spLocks/>
          </p:cNvSpPr>
          <p:nvPr/>
        </p:nvSpPr>
        <p:spPr>
          <a:xfrm>
            <a:off x="11529696" y="6407945"/>
            <a:ext cx="487680" cy="365125"/>
          </a:xfrm>
          <a:prstGeom prst="rect">
            <a:avLst/>
          </a:prstGeom>
        </p:spPr>
        <p:txBody>
          <a:bodyPr/>
          <a:lstStyle/>
          <a:p>
            <a:pPr marL="0" marR="0" lvl="0" indent="0" algn="l" defTabSz="913765" rtl="0" eaLnBrk="1" fontAlgn="auto" latinLnBrk="0" hangingPunct="1">
              <a:lnSpc>
                <a:spcPct val="100000"/>
              </a:lnSpc>
              <a:spcBef>
                <a:spcPts val="0"/>
              </a:spcBef>
              <a:spcAft>
                <a:spcPts val="0"/>
              </a:spcAft>
              <a:buClrTx/>
              <a:buSzTx/>
              <a:buFontTx/>
              <a:buNone/>
              <a:tabLst/>
              <a:defRPr/>
            </a:pPr>
            <a:fld id="{DC299CCB-D417-4B8B-B3D9-F3DF9C8DCC34}" type="slidenum">
              <a:rPr kumimoji="0" lang="zh-CN" altLang="en-US" sz="10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3765" rtl="0" eaLnBrk="1" fontAlgn="auto" latinLnBrk="0" hangingPunct="1">
                <a:lnSpc>
                  <a:spcPct val="100000"/>
                </a:lnSpc>
                <a:spcBef>
                  <a:spcPts val="0"/>
                </a:spcBef>
                <a:spcAft>
                  <a:spcPts val="0"/>
                </a:spcAft>
                <a:buClrTx/>
                <a:buSzTx/>
                <a:buFontTx/>
                <a:buNone/>
                <a:tabLst/>
                <a:defRPr/>
              </a:pPr>
              <a:t>11</a:t>
            </a:fld>
            <a:endParaRPr kumimoji="0" lang="zh-CN" altLang="en-US" sz="1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05095" y="217482"/>
            <a:ext cx="2325072" cy="523145"/>
          </a:xfrm>
          <a:prstGeom prst="rect">
            <a:avLst/>
          </a:prstGeom>
          <a:noFill/>
        </p:spPr>
        <p:txBody>
          <a:bodyPr wrap="none" lIns="91351" tIns="45683" rIns="91351" bIns="45683"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RCS</a:t>
            </a:r>
            <a:r>
              <a:rPr lang="zh-CN" altLang="en-US" sz="2800" b="1" dirty="0" smtClean="0">
                <a:solidFill>
                  <a:schemeClr val="bg1"/>
                </a:solidFill>
                <a:latin typeface="微软雅黑" panose="020B0503020204020204" pitchFamily="34" charset="-122"/>
                <a:ea typeface="微软雅黑" panose="020B0503020204020204" pitchFamily="34" charset="-122"/>
              </a:rPr>
              <a:t>系统结构</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aphicFrame>
        <p:nvGraphicFramePr>
          <p:cNvPr id="205826" name="Object 2"/>
          <p:cNvGraphicFramePr>
            <a:graphicFrameLocks noChangeAspect="1"/>
          </p:cNvGraphicFramePr>
          <p:nvPr/>
        </p:nvGraphicFramePr>
        <p:xfrm>
          <a:off x="2911475" y="1057048"/>
          <a:ext cx="5854700" cy="5481637"/>
        </p:xfrm>
        <a:graphic>
          <a:graphicData uri="http://schemas.openxmlformats.org/presentationml/2006/ole">
            <p:oleObj spid="_x0000_s1025" name="Visio" r:id="rId3" imgW="3152909" imgH="2971699" progId="">
              <p:embed/>
            </p:oleObj>
          </a:graphicData>
        </a:graphic>
      </p:graphicFrame>
      <p:pic>
        <p:nvPicPr>
          <p:cNvPr id="6" name="图片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701022" y="227322"/>
            <a:ext cx="8589009" cy="579389"/>
          </a:xfrm>
          <a:prstGeom prst="rect">
            <a:avLst/>
          </a:prstGeom>
        </p:spPr>
      </p:pic>
      <p:sp>
        <p:nvSpPr>
          <p:cNvPr id="7" name="文本框 4"/>
          <p:cNvSpPr txBox="1"/>
          <p:nvPr/>
        </p:nvSpPr>
        <p:spPr>
          <a:xfrm>
            <a:off x="2915435" y="236144"/>
            <a:ext cx="2325072" cy="523145"/>
          </a:xfrm>
          <a:prstGeom prst="rect">
            <a:avLst/>
          </a:prstGeom>
          <a:noFill/>
        </p:spPr>
        <p:txBody>
          <a:bodyPr wrap="none" lIns="91351" tIns="45683" rIns="91351" bIns="45683" rtlCol="0">
            <a:spAutoFit/>
          </a:bodyPr>
          <a:lstStyle/>
          <a:p>
            <a:r>
              <a:rPr lang="en-US" altLang="zh-CN" sz="2800" b="1" dirty="0" smtClean="0">
                <a:solidFill>
                  <a:prstClr val="white"/>
                </a:solidFill>
                <a:latin typeface="微软雅黑" panose="020B0503020204020204" pitchFamily="34" charset="-122"/>
                <a:ea typeface="微软雅黑" panose="020B0503020204020204" pitchFamily="34" charset="-122"/>
              </a:rPr>
              <a:t>RCS</a:t>
            </a:r>
            <a:r>
              <a:rPr lang="zh-CN" altLang="en-US" sz="2800" b="1" dirty="0" smtClean="0">
                <a:solidFill>
                  <a:prstClr val="white"/>
                </a:solidFill>
                <a:latin typeface="微软雅黑" panose="020B0503020204020204" pitchFamily="34" charset="-122"/>
                <a:ea typeface="微软雅黑" panose="020B0503020204020204" pitchFamily="34" charset="-122"/>
              </a:rPr>
              <a:t>系统结构</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pic>
        <p:nvPicPr>
          <p:cNvPr id="8" name="图片 7" descr="logo1.jpg"/>
          <p:cNvPicPr>
            <a:picLocks noChangeAspect="1"/>
          </p:cNvPicPr>
          <p:nvPr/>
        </p:nvPicPr>
        <p:blipFill>
          <a:blip r:embed="rId5" cstate="print"/>
          <a:stretch>
            <a:fillRect/>
          </a:stretch>
        </p:blipFill>
        <p:spPr>
          <a:xfrm>
            <a:off x="746440" y="167949"/>
            <a:ext cx="1940767" cy="646923"/>
          </a:xfrm>
          <a:prstGeom prst="rect">
            <a:avLst/>
          </a:prstGeom>
        </p:spPr>
      </p:pic>
      <p:sp>
        <p:nvSpPr>
          <p:cNvPr id="9" name="灯片编号占位符 8"/>
          <p:cNvSpPr txBox="1">
            <a:spLocks/>
          </p:cNvSpPr>
          <p:nvPr/>
        </p:nvSpPr>
        <p:spPr>
          <a:xfrm>
            <a:off x="11529696" y="6407945"/>
            <a:ext cx="487680" cy="365125"/>
          </a:xfrm>
          <a:prstGeom prst="rect">
            <a:avLst/>
          </a:prstGeom>
        </p:spPr>
        <p:txBody>
          <a:bodyPr/>
          <a:lstStyle/>
          <a:p>
            <a:pPr marL="0" marR="0" lvl="0" indent="0" algn="l" defTabSz="913765" rtl="0" eaLnBrk="1" fontAlgn="auto" latinLnBrk="0" hangingPunct="1">
              <a:lnSpc>
                <a:spcPct val="100000"/>
              </a:lnSpc>
              <a:spcBef>
                <a:spcPts val="0"/>
              </a:spcBef>
              <a:spcAft>
                <a:spcPts val="0"/>
              </a:spcAft>
              <a:buClrTx/>
              <a:buSzTx/>
              <a:buFontTx/>
              <a:buNone/>
              <a:tabLst/>
              <a:defRPr/>
            </a:pPr>
            <a:fld id="{DC299CCB-D417-4B8B-B3D9-F3DF9C8DCC34}" type="slidenum">
              <a:rPr kumimoji="0" lang="zh-CN" altLang="en-US" sz="10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3765" rtl="0" eaLnBrk="1" fontAlgn="auto" latinLnBrk="0" hangingPunct="1">
                <a:lnSpc>
                  <a:spcPct val="100000"/>
                </a:lnSpc>
                <a:spcBef>
                  <a:spcPts val="0"/>
                </a:spcBef>
                <a:spcAft>
                  <a:spcPts val="0"/>
                </a:spcAft>
                <a:buClrTx/>
                <a:buSzTx/>
                <a:buFontTx/>
                <a:buNone/>
                <a:tabLst/>
                <a:defRPr/>
              </a:pPr>
              <a:t>12</a:t>
            </a:fld>
            <a:endParaRPr kumimoji="0" lang="zh-CN" altLang="en-US" sz="1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310573" y="217482"/>
            <a:ext cx="4207575" cy="523145"/>
          </a:xfrm>
          <a:prstGeom prst="rect">
            <a:avLst/>
          </a:prstGeom>
          <a:noFill/>
        </p:spPr>
        <p:txBody>
          <a:bodyPr wrap="none" lIns="91351" tIns="45683" rIns="91351" bIns="45683" rtlCol="0">
            <a:spAutoFit/>
          </a:bodyPr>
          <a:lstStyle/>
          <a:p>
            <a:r>
              <a:rPr lang="en-US" altLang="zh-CN" sz="2800" b="1" dirty="0" smtClean="0">
                <a:solidFill>
                  <a:prstClr val="white"/>
                </a:solidFill>
                <a:latin typeface="微软雅黑" panose="020B0503020204020204" pitchFamily="34" charset="-122"/>
                <a:ea typeface="微软雅黑" panose="020B0503020204020204" pitchFamily="34" charset="-122"/>
              </a:rPr>
              <a:t>AGV</a:t>
            </a:r>
            <a:r>
              <a:rPr lang="zh-CN" altLang="en-US" sz="2800" b="1" dirty="0" smtClean="0">
                <a:solidFill>
                  <a:prstClr val="white"/>
                </a:solidFill>
                <a:latin typeface="微软雅黑" panose="020B0503020204020204" pitchFamily="34" charset="-122"/>
                <a:ea typeface="微软雅黑" panose="020B0503020204020204" pitchFamily="34" charset="-122"/>
              </a:rPr>
              <a:t>分类（按导航模式）</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sp>
        <p:nvSpPr>
          <p:cNvPr id="11" name="内容占位符 10"/>
          <p:cNvSpPr>
            <a:spLocks noGrp="1"/>
          </p:cNvSpPr>
          <p:nvPr>
            <p:ph idx="1"/>
          </p:nvPr>
        </p:nvSpPr>
        <p:spPr>
          <a:xfrm>
            <a:off x="856862" y="967209"/>
            <a:ext cx="10515601" cy="4351338"/>
          </a:xfrm>
        </p:spPr>
        <p:txBody>
          <a:bodyPr>
            <a:normAutofit fontScale="92500" lnSpcReduction="10000"/>
          </a:bodyPr>
          <a:lstStyle/>
          <a:p>
            <a:pPr>
              <a:lnSpc>
                <a:spcPct val="150000"/>
              </a:lnSpc>
              <a:buClr>
                <a:srgbClr val="FF0000"/>
              </a:buClr>
              <a:buFont typeface="Wingdings" panose="05000000000000000000" pitchFamily="2" charset="2"/>
              <a:buChar char="p"/>
            </a:pPr>
            <a:r>
              <a:rPr lang="zh-CN" altLang="en-US" dirty="0" smtClean="0">
                <a:latin typeface="微软雅黑" panose="020B0503020204020204" pitchFamily="34" charset="-122"/>
                <a:ea typeface="微软雅黑" panose="020B0503020204020204" pitchFamily="34" charset="-122"/>
              </a:rPr>
              <a:t>电磁导航</a:t>
            </a:r>
          </a:p>
          <a:p>
            <a:pPr lvl="1">
              <a:lnSpc>
                <a:spcPct val="150000"/>
              </a:lnSpc>
              <a:buClr>
                <a:srgbClr val="FF0000"/>
              </a:buClr>
              <a:buFont typeface="Wingdings" panose="05000000000000000000" pitchFamily="2" charset="2"/>
              <a:buChar char="Ø"/>
            </a:pPr>
            <a:r>
              <a:rPr lang="zh-CN" altLang="en-US" dirty="0" smtClean="0">
                <a:latin typeface="微软雅黑" panose="020B0503020204020204" pitchFamily="34" charset="-122"/>
                <a:ea typeface="微软雅黑" panose="020B0503020204020204" pitchFamily="34" charset="-122"/>
              </a:rPr>
              <a:t>在地面地槽中埋设电线，由交流频率发生器输入一低压、低频电流，</a:t>
            </a:r>
          </a:p>
          <a:p>
            <a:pPr lvl="1">
              <a:lnSpc>
                <a:spcPct val="150000"/>
              </a:lnSpc>
              <a:buClr>
                <a:srgbClr val="FF0000"/>
              </a:buClr>
              <a:buFont typeface="Wingdings" panose="05000000000000000000" pitchFamily="2" charset="2"/>
              <a:buChar char="Ø"/>
            </a:pPr>
            <a:r>
              <a:rPr lang="zh-CN" altLang="en-US" dirty="0" smtClean="0">
                <a:latin typeface="微软雅黑" panose="020B0503020204020204" pitchFamily="34" charset="-122"/>
                <a:ea typeface="微软雅黑" panose="020B0503020204020204" pitchFamily="34" charset="-122"/>
              </a:rPr>
              <a:t>该交流电信号沿电线周围产生磁场，AGV上装有两个感应线圈，</a:t>
            </a:r>
          </a:p>
          <a:p>
            <a:pPr lvl="1">
              <a:lnSpc>
                <a:spcPct val="150000"/>
              </a:lnSpc>
              <a:buClr>
                <a:srgbClr val="FF0000"/>
              </a:buClr>
              <a:buFont typeface="Wingdings" panose="05000000000000000000" pitchFamily="2" charset="2"/>
              <a:buChar char="Ø"/>
            </a:pPr>
            <a:r>
              <a:rPr lang="zh-CN" altLang="en-US" dirty="0" smtClean="0">
                <a:latin typeface="微软雅黑" panose="020B0503020204020204" pitchFamily="34" charset="-122"/>
                <a:ea typeface="微软雅黑" panose="020B0503020204020204" pitchFamily="34" charset="-122"/>
              </a:rPr>
              <a:t>可以检测磁场强弱并以电压的形式表示出来。</a:t>
            </a:r>
            <a:endParaRPr lang="en-US" altLang="zh-CN" dirty="0" smtClean="0">
              <a:latin typeface="微软雅黑" panose="020B0503020204020204" pitchFamily="34" charset="-122"/>
              <a:ea typeface="微软雅黑" panose="020B0503020204020204" pitchFamily="34" charset="-122"/>
            </a:endParaRPr>
          </a:p>
          <a:p>
            <a:pPr>
              <a:lnSpc>
                <a:spcPct val="150000"/>
              </a:lnSpc>
              <a:buClr>
                <a:srgbClr val="FF0000"/>
              </a:buClr>
              <a:buFont typeface="Wingdings" panose="05000000000000000000" pitchFamily="2" charset="2"/>
              <a:buChar char="p"/>
            </a:pPr>
            <a:r>
              <a:rPr lang="zh-CN" altLang="en-US" dirty="0" smtClean="0">
                <a:latin typeface="微软雅黑" panose="020B0503020204020204" pitchFamily="34" charset="-122"/>
                <a:ea typeface="微软雅黑" panose="020B0503020204020204" pitchFamily="34" charset="-122"/>
              </a:rPr>
              <a:t>磁带导航</a:t>
            </a:r>
          </a:p>
          <a:p>
            <a:pPr lvl="1">
              <a:lnSpc>
                <a:spcPct val="150000"/>
              </a:lnSpc>
              <a:buClr>
                <a:srgbClr val="FF0000"/>
              </a:buClr>
              <a:buFont typeface="Wingdings" panose="05000000000000000000" pitchFamily="2" charset="2"/>
              <a:buChar char="Ø"/>
            </a:pPr>
            <a:r>
              <a:rPr lang="zh-CN" altLang="en-US" dirty="0" smtClean="0">
                <a:latin typeface="微软雅黑" panose="020B0503020204020204" pitchFamily="34" charset="-122"/>
                <a:ea typeface="微软雅黑" panose="020B0503020204020204" pitchFamily="34" charset="-122"/>
              </a:rPr>
              <a:t>磁带导引用贴磁带替代了电磁导引埋设的金属线。</a:t>
            </a:r>
            <a:endParaRPr lang="en-US" altLang="zh-CN" dirty="0" smtClean="0">
              <a:latin typeface="微软雅黑" panose="020B0503020204020204" pitchFamily="34" charset="-122"/>
              <a:ea typeface="微软雅黑" panose="020B0503020204020204" pitchFamily="34" charset="-122"/>
            </a:endParaRPr>
          </a:p>
          <a:p>
            <a:pPr lvl="1">
              <a:lnSpc>
                <a:spcPct val="150000"/>
              </a:lnSpc>
              <a:buClr>
                <a:srgbClr val="FF0000"/>
              </a:buClr>
              <a:buFont typeface="Wingdings" panose="05000000000000000000" pitchFamily="2" charset="2"/>
              <a:buChar char="Ø"/>
            </a:pPr>
            <a:r>
              <a:rPr lang="zh-CN" altLang="en-US" dirty="0" smtClean="0">
                <a:latin typeface="微软雅黑" panose="020B0503020204020204" pitchFamily="34" charset="-122"/>
                <a:ea typeface="微软雅黑" panose="020B0503020204020204" pitchFamily="34" charset="-122"/>
              </a:rPr>
              <a:t>和电磁导引比较来，灵活性比较好，改变或扩充导引路径比较容易，但是比电磁导引更容易受周围金属物的干扰。对周围环境要求较高</a:t>
            </a:r>
            <a:endParaRPr lang="en-US" altLang="zh-CN" dirty="0" smtClean="0">
              <a:latin typeface="微软雅黑" panose="020B0503020204020204" pitchFamily="34" charset="-122"/>
              <a:ea typeface="微软雅黑" panose="020B0503020204020204" pitchFamily="34" charset="-122"/>
            </a:endParaRPr>
          </a:p>
          <a:p>
            <a:pPr lvl="1">
              <a:lnSpc>
                <a:spcPct val="150000"/>
              </a:lnSpc>
              <a:buClr>
                <a:srgbClr val="FF0000"/>
              </a:buClr>
              <a:buFont typeface="Wingdings" panose="05000000000000000000" pitchFamily="2" charset="2"/>
              <a:buChar char="Ø"/>
            </a:pPr>
            <a:endParaRPr lang="zh-CN" altLang="en-US" dirty="0" smtClean="0">
              <a:latin typeface="微软雅黑" panose="020B0503020204020204" pitchFamily="34" charset="-122"/>
              <a:ea typeface="微软雅黑" panose="020B0503020204020204" pitchFamily="34" charset="-122"/>
            </a:endParaRPr>
          </a:p>
          <a:p>
            <a:endParaRPr lang="zh-CN" altLang="en-US" dirty="0"/>
          </a:p>
        </p:txBody>
      </p:sp>
      <p:pic>
        <p:nvPicPr>
          <p:cNvPr id="6" name="图片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701022" y="227322"/>
            <a:ext cx="8589009" cy="579389"/>
          </a:xfrm>
          <a:prstGeom prst="rect">
            <a:avLst/>
          </a:prstGeom>
        </p:spPr>
      </p:pic>
      <p:sp>
        <p:nvSpPr>
          <p:cNvPr id="7" name="文本框 4"/>
          <p:cNvSpPr txBox="1"/>
          <p:nvPr/>
        </p:nvSpPr>
        <p:spPr>
          <a:xfrm>
            <a:off x="2915435" y="236144"/>
            <a:ext cx="4207575" cy="523145"/>
          </a:xfrm>
          <a:prstGeom prst="rect">
            <a:avLst/>
          </a:prstGeom>
          <a:noFill/>
        </p:spPr>
        <p:txBody>
          <a:bodyPr wrap="none" lIns="91351" tIns="45683" rIns="91351" bIns="45683" rtlCol="0">
            <a:spAutoFit/>
          </a:bodyPr>
          <a:lstStyle/>
          <a:p>
            <a:r>
              <a:rPr lang="en-US" altLang="zh-CN" sz="2800" b="1" dirty="0" smtClean="0">
                <a:solidFill>
                  <a:prstClr val="white"/>
                </a:solidFill>
                <a:latin typeface="微软雅黑" panose="020B0503020204020204" pitchFamily="34" charset="-122"/>
                <a:ea typeface="微软雅黑" panose="020B0503020204020204" pitchFamily="34" charset="-122"/>
              </a:rPr>
              <a:t>AGV</a:t>
            </a:r>
            <a:r>
              <a:rPr lang="zh-CN" altLang="en-US" sz="2800" b="1" dirty="0" smtClean="0">
                <a:solidFill>
                  <a:prstClr val="white"/>
                </a:solidFill>
                <a:latin typeface="微软雅黑" panose="020B0503020204020204" pitchFamily="34" charset="-122"/>
                <a:ea typeface="微软雅黑" panose="020B0503020204020204" pitchFamily="34" charset="-122"/>
              </a:rPr>
              <a:t>分类</a:t>
            </a:r>
            <a:r>
              <a:rPr lang="en-US" altLang="zh-CN" sz="2800" b="1" dirty="0" smtClean="0">
                <a:solidFill>
                  <a:prstClr val="white"/>
                </a:solidFill>
                <a:latin typeface="微软雅黑" panose="020B0503020204020204" pitchFamily="34" charset="-122"/>
                <a:ea typeface="微软雅黑" panose="020B0503020204020204" pitchFamily="34" charset="-122"/>
              </a:rPr>
              <a:t>【</a:t>
            </a:r>
            <a:r>
              <a:rPr lang="zh-CN" altLang="en-US" sz="2800" b="1" dirty="0" smtClean="0">
                <a:solidFill>
                  <a:prstClr val="white"/>
                </a:solidFill>
                <a:latin typeface="微软雅黑" panose="020B0503020204020204" pitchFamily="34" charset="-122"/>
                <a:ea typeface="微软雅黑" panose="020B0503020204020204" pitchFamily="34" charset="-122"/>
              </a:rPr>
              <a:t>按导航模式</a:t>
            </a:r>
            <a:r>
              <a:rPr lang="en-US" altLang="zh-CN" sz="2800" b="1" dirty="0" smtClean="0">
                <a:solidFill>
                  <a:prstClr val="white"/>
                </a:solidFill>
                <a:latin typeface="微软雅黑" panose="020B0503020204020204" pitchFamily="34" charset="-122"/>
                <a:ea typeface="微软雅黑" panose="020B0503020204020204" pitchFamily="34" charset="-122"/>
              </a:rPr>
              <a:t>】</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pic>
        <p:nvPicPr>
          <p:cNvPr id="8" name="图片 7" descr="logo1.jpg"/>
          <p:cNvPicPr>
            <a:picLocks noChangeAspect="1"/>
          </p:cNvPicPr>
          <p:nvPr/>
        </p:nvPicPr>
        <p:blipFill>
          <a:blip r:embed="rId3" cstate="print"/>
          <a:stretch>
            <a:fillRect/>
          </a:stretch>
        </p:blipFill>
        <p:spPr>
          <a:xfrm>
            <a:off x="746440" y="167949"/>
            <a:ext cx="1940767" cy="646923"/>
          </a:xfrm>
          <a:prstGeom prst="rect">
            <a:avLst/>
          </a:prstGeom>
        </p:spPr>
      </p:pic>
      <p:sp>
        <p:nvSpPr>
          <p:cNvPr id="12" name="灯片编号占位符 11"/>
          <p:cNvSpPr>
            <a:spLocks noGrp="1"/>
          </p:cNvSpPr>
          <p:nvPr>
            <p:ph type="sldNum" sz="quarter" idx="12"/>
          </p:nvPr>
        </p:nvSpPr>
        <p:spPr/>
        <p:txBody>
          <a:bodyPr/>
          <a:lstStyle/>
          <a:p>
            <a:fld id="{DC299CCB-D417-4B8B-B3D9-F3DF9C8DCC34}" type="slidenum">
              <a:rPr lang="zh-CN" altLang="en-US" smtClean="0"/>
              <a:pPr/>
              <a:t>13</a:t>
            </a:fld>
            <a:endParaRPr lang="zh-CN" altLang="en-US"/>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310573" y="217482"/>
            <a:ext cx="3848503" cy="523145"/>
          </a:xfrm>
          <a:prstGeom prst="rect">
            <a:avLst/>
          </a:prstGeom>
          <a:noFill/>
        </p:spPr>
        <p:txBody>
          <a:bodyPr wrap="none" lIns="91351" tIns="45683" rIns="91351" bIns="45683" rtlCol="0">
            <a:spAutoFit/>
          </a:bodyPr>
          <a:lstStyle/>
          <a:p>
            <a:r>
              <a:rPr lang="en-US" altLang="zh-CN" sz="2800" b="1" dirty="0" smtClean="0">
                <a:solidFill>
                  <a:prstClr val="white"/>
                </a:solidFill>
                <a:latin typeface="微软雅黑" panose="020B0503020204020204" pitchFamily="34" charset="-122"/>
                <a:ea typeface="微软雅黑" panose="020B0503020204020204" pitchFamily="34" charset="-122"/>
              </a:rPr>
              <a:t>AGV</a:t>
            </a:r>
            <a:r>
              <a:rPr lang="zh-CN" altLang="en-US" sz="2800" b="1" dirty="0" smtClean="0">
                <a:solidFill>
                  <a:prstClr val="white"/>
                </a:solidFill>
                <a:latin typeface="微软雅黑" panose="020B0503020204020204" pitchFamily="34" charset="-122"/>
                <a:ea typeface="微软雅黑" panose="020B0503020204020204" pitchFamily="34" charset="-122"/>
              </a:rPr>
              <a:t>分（按导航模式）</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sp>
        <p:nvSpPr>
          <p:cNvPr id="11" name="内容占位符 10"/>
          <p:cNvSpPr>
            <a:spLocks noGrp="1"/>
          </p:cNvSpPr>
          <p:nvPr>
            <p:ph idx="1"/>
          </p:nvPr>
        </p:nvSpPr>
        <p:spPr>
          <a:xfrm>
            <a:off x="856862" y="967209"/>
            <a:ext cx="10515601" cy="5358946"/>
          </a:xfrm>
        </p:spPr>
        <p:txBody>
          <a:bodyPr>
            <a:normAutofit/>
          </a:bodyPr>
          <a:lstStyle/>
          <a:p>
            <a:pPr>
              <a:lnSpc>
                <a:spcPct val="150000"/>
              </a:lnSpc>
              <a:buClr>
                <a:srgbClr val="FF0000"/>
              </a:buClr>
              <a:buFont typeface="Wingdings" panose="05000000000000000000" pitchFamily="2" charset="2"/>
              <a:buChar char="p"/>
            </a:pPr>
            <a:r>
              <a:rPr lang="zh-CN" altLang="en-US" sz="2400" dirty="0" smtClean="0">
                <a:latin typeface="微软雅黑" panose="020B0503020204020204" pitchFamily="34" charset="-122"/>
                <a:ea typeface="微软雅黑" panose="020B0503020204020204" pitchFamily="34" charset="-122"/>
              </a:rPr>
              <a:t>视觉导航</a:t>
            </a:r>
          </a:p>
          <a:p>
            <a:pPr lvl="1">
              <a:lnSpc>
                <a:spcPct val="150000"/>
              </a:lnSpc>
              <a:buClr>
                <a:srgbClr val="FF0000"/>
              </a:buClr>
              <a:buFont typeface="Wingdings" panose="05000000000000000000" pitchFamily="2" charset="2"/>
              <a:buChar char="Ø"/>
            </a:pPr>
            <a:r>
              <a:rPr lang="zh-CN" altLang="en-US" sz="2000" dirty="0" smtClean="0">
                <a:latin typeface="微软雅黑" panose="020B0503020204020204" pitchFamily="34" charset="-122"/>
                <a:ea typeface="微软雅黑" panose="020B0503020204020204" pitchFamily="34" charset="-122"/>
                <a:sym typeface="+mn-ea"/>
              </a:rPr>
              <a:t>视觉导引有两种方法，一种是利用摄像头实时采集行驶路径周围环境的图像信息，并与已建立的运行路径周围环境图像数据库中的信息进行比较，实现对AGV的控制。</a:t>
            </a:r>
            <a:endParaRPr lang="en-US" altLang="zh-CN" sz="2000" dirty="0" smtClean="0">
              <a:latin typeface="微软雅黑" panose="020B0503020204020204" pitchFamily="34" charset="-122"/>
              <a:ea typeface="微软雅黑" panose="020B0503020204020204" pitchFamily="34" charset="-122"/>
              <a:sym typeface="+mn-ea"/>
            </a:endParaRPr>
          </a:p>
          <a:p>
            <a:pPr lvl="1">
              <a:lnSpc>
                <a:spcPct val="150000"/>
              </a:lnSpc>
              <a:buClr>
                <a:srgbClr val="FF0000"/>
              </a:buClr>
              <a:buFont typeface="Wingdings" panose="05000000000000000000" pitchFamily="2" charset="2"/>
              <a:buChar char="Ø"/>
            </a:pPr>
            <a:r>
              <a:rPr lang="zh-CN" altLang="en-US" sz="2000" dirty="0" smtClean="0">
                <a:latin typeface="微软雅黑" panose="020B0503020204020204" pitchFamily="34" charset="-122"/>
                <a:ea typeface="微软雅黑" panose="020B0503020204020204" pitchFamily="34" charset="-122"/>
                <a:sym typeface="+mn-ea"/>
              </a:rPr>
              <a:t>另一种是基于二维码的图像识别方法，利用摄像头扫描地面二维码，通过扫码定位技术实现路径导航</a:t>
            </a:r>
            <a:endParaRPr lang="zh-CN" altLang="en-US" sz="2000" dirty="0" smtClean="0">
              <a:latin typeface="微软雅黑" panose="020B0503020204020204" pitchFamily="34" charset="-122"/>
              <a:ea typeface="微软雅黑" panose="020B0503020204020204" pitchFamily="34" charset="-122"/>
            </a:endParaRPr>
          </a:p>
          <a:p>
            <a:pPr>
              <a:lnSpc>
                <a:spcPct val="150000"/>
              </a:lnSpc>
              <a:buClr>
                <a:srgbClr val="FF0000"/>
              </a:buClr>
              <a:buFont typeface="Wingdings" panose="05000000000000000000" pitchFamily="2" charset="2"/>
              <a:buChar char="p"/>
            </a:pPr>
            <a:r>
              <a:rPr lang="zh-CN" altLang="en-US" sz="2400" dirty="0" smtClean="0">
                <a:latin typeface="微软雅黑" panose="020B0503020204020204" pitchFamily="34" charset="-122"/>
                <a:ea typeface="微软雅黑" panose="020B0503020204020204" pitchFamily="34" charset="-122"/>
              </a:rPr>
              <a:t>激光导航</a:t>
            </a:r>
          </a:p>
          <a:p>
            <a:pPr lvl="1">
              <a:lnSpc>
                <a:spcPct val="150000"/>
              </a:lnSpc>
              <a:buClr>
                <a:srgbClr val="FF0000"/>
              </a:buClr>
              <a:buFont typeface="Wingdings" panose="05000000000000000000" pitchFamily="2" charset="2"/>
              <a:buChar char="Ø"/>
            </a:pPr>
            <a:r>
              <a:rPr lang="zh-CN" altLang="en-US" sz="2000" dirty="0" smtClean="0">
                <a:latin typeface="微软雅黑" panose="020B0503020204020204" pitchFamily="34" charset="-122"/>
                <a:ea typeface="微软雅黑" panose="020B0503020204020204" pitchFamily="34" charset="-122"/>
                <a:sym typeface="+mn-ea"/>
              </a:rPr>
              <a:t>在</a:t>
            </a:r>
            <a:r>
              <a:rPr lang="en-US" altLang="zh-CN" sz="2000" dirty="0" smtClean="0">
                <a:latin typeface="微软雅黑" panose="020B0503020204020204" pitchFamily="34" charset="-122"/>
                <a:ea typeface="微软雅黑" panose="020B0503020204020204" pitchFamily="34" charset="-122"/>
                <a:sym typeface="+mn-ea"/>
              </a:rPr>
              <a:t>AGV</a:t>
            </a:r>
            <a:r>
              <a:rPr lang="zh-CN" altLang="en-US" sz="2000" dirty="0" smtClean="0">
                <a:latin typeface="微软雅黑" panose="020B0503020204020204" pitchFamily="34" charset="-122"/>
                <a:ea typeface="微软雅黑" panose="020B0503020204020204" pitchFamily="34" charset="-122"/>
                <a:sym typeface="+mn-ea"/>
              </a:rPr>
              <a:t>行驶路径的周围安装位置精确的激光反射板，</a:t>
            </a:r>
            <a:r>
              <a:rPr lang="en-US" altLang="zh-CN" sz="2000" dirty="0" smtClean="0">
                <a:latin typeface="微软雅黑" panose="020B0503020204020204" pitchFamily="34" charset="-122"/>
                <a:ea typeface="微软雅黑" panose="020B0503020204020204" pitchFamily="34" charset="-122"/>
                <a:sym typeface="+mn-ea"/>
              </a:rPr>
              <a:t>AGV</a:t>
            </a:r>
            <a:r>
              <a:rPr lang="zh-CN" altLang="en-US" sz="2000" dirty="0" smtClean="0">
                <a:latin typeface="微软雅黑" panose="020B0503020204020204" pitchFamily="34" charset="-122"/>
                <a:ea typeface="微软雅黑" panose="020B0503020204020204" pitchFamily="34" charset="-122"/>
                <a:sym typeface="+mn-ea"/>
              </a:rPr>
              <a:t>通过发射激光束，同时采集由反射板反射的激光束，来确定其当前的位置和方向，并通过连续的三角几何运算来实现</a:t>
            </a:r>
            <a:r>
              <a:rPr lang="en-US" altLang="zh-CN" sz="2000" dirty="0" smtClean="0">
                <a:latin typeface="微软雅黑" panose="020B0503020204020204" pitchFamily="34" charset="-122"/>
                <a:ea typeface="微软雅黑" panose="020B0503020204020204" pitchFamily="34" charset="-122"/>
                <a:sym typeface="+mn-ea"/>
              </a:rPr>
              <a:t>AGV</a:t>
            </a:r>
            <a:r>
              <a:rPr lang="zh-CN" altLang="en-US" sz="2000" dirty="0" smtClean="0">
                <a:latin typeface="微软雅黑" panose="020B0503020204020204" pitchFamily="34" charset="-122"/>
                <a:ea typeface="微软雅黑" panose="020B0503020204020204" pitchFamily="34" charset="-122"/>
                <a:sym typeface="+mn-ea"/>
              </a:rPr>
              <a:t>的导引。</a:t>
            </a:r>
          </a:p>
        </p:txBody>
      </p:sp>
      <p:pic>
        <p:nvPicPr>
          <p:cNvPr id="6" name="图片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701022" y="227322"/>
            <a:ext cx="8589009" cy="579389"/>
          </a:xfrm>
          <a:prstGeom prst="rect">
            <a:avLst/>
          </a:prstGeom>
        </p:spPr>
      </p:pic>
      <p:sp>
        <p:nvSpPr>
          <p:cNvPr id="7" name="文本框 4"/>
          <p:cNvSpPr txBox="1"/>
          <p:nvPr/>
        </p:nvSpPr>
        <p:spPr>
          <a:xfrm>
            <a:off x="2915435" y="236144"/>
            <a:ext cx="4207575" cy="523145"/>
          </a:xfrm>
          <a:prstGeom prst="rect">
            <a:avLst/>
          </a:prstGeom>
          <a:noFill/>
        </p:spPr>
        <p:txBody>
          <a:bodyPr wrap="none" lIns="91351" tIns="45683" rIns="91351" bIns="45683" rtlCol="0">
            <a:spAutoFit/>
          </a:bodyPr>
          <a:lstStyle/>
          <a:p>
            <a:r>
              <a:rPr lang="en-US" altLang="zh-CN" sz="2800" b="1" dirty="0" smtClean="0">
                <a:solidFill>
                  <a:prstClr val="white"/>
                </a:solidFill>
                <a:latin typeface="微软雅黑" panose="020B0503020204020204" pitchFamily="34" charset="-122"/>
                <a:ea typeface="微软雅黑" panose="020B0503020204020204" pitchFamily="34" charset="-122"/>
              </a:rPr>
              <a:t>AGV</a:t>
            </a:r>
            <a:r>
              <a:rPr lang="zh-CN" altLang="en-US" sz="2800" b="1" dirty="0" smtClean="0">
                <a:solidFill>
                  <a:prstClr val="white"/>
                </a:solidFill>
                <a:latin typeface="微软雅黑" panose="020B0503020204020204" pitchFamily="34" charset="-122"/>
                <a:ea typeface="微软雅黑" panose="020B0503020204020204" pitchFamily="34" charset="-122"/>
              </a:rPr>
              <a:t>分类</a:t>
            </a:r>
            <a:r>
              <a:rPr lang="en-US" altLang="zh-CN" sz="2800" b="1" dirty="0" smtClean="0">
                <a:solidFill>
                  <a:prstClr val="white"/>
                </a:solidFill>
                <a:latin typeface="微软雅黑" panose="020B0503020204020204" pitchFamily="34" charset="-122"/>
                <a:ea typeface="微软雅黑" panose="020B0503020204020204" pitchFamily="34" charset="-122"/>
              </a:rPr>
              <a:t>【</a:t>
            </a:r>
            <a:r>
              <a:rPr lang="zh-CN" altLang="en-US" sz="2800" b="1" dirty="0" smtClean="0">
                <a:solidFill>
                  <a:prstClr val="white"/>
                </a:solidFill>
                <a:latin typeface="微软雅黑" panose="020B0503020204020204" pitchFamily="34" charset="-122"/>
                <a:ea typeface="微软雅黑" panose="020B0503020204020204" pitchFamily="34" charset="-122"/>
              </a:rPr>
              <a:t>按导航模式</a:t>
            </a:r>
            <a:r>
              <a:rPr lang="en-US" altLang="zh-CN" sz="2800" b="1" dirty="0" smtClean="0">
                <a:solidFill>
                  <a:prstClr val="white"/>
                </a:solidFill>
                <a:latin typeface="微软雅黑" panose="020B0503020204020204" pitchFamily="34" charset="-122"/>
                <a:ea typeface="微软雅黑" panose="020B0503020204020204" pitchFamily="34" charset="-122"/>
              </a:rPr>
              <a:t>】</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pic>
        <p:nvPicPr>
          <p:cNvPr id="8" name="图片 7" descr="logo1.jpg"/>
          <p:cNvPicPr>
            <a:picLocks noChangeAspect="1"/>
          </p:cNvPicPr>
          <p:nvPr/>
        </p:nvPicPr>
        <p:blipFill>
          <a:blip r:embed="rId3" cstate="print"/>
          <a:stretch>
            <a:fillRect/>
          </a:stretch>
        </p:blipFill>
        <p:spPr>
          <a:xfrm>
            <a:off x="746440" y="167949"/>
            <a:ext cx="1940767" cy="646923"/>
          </a:xfrm>
          <a:prstGeom prst="rect">
            <a:avLst/>
          </a:prstGeom>
        </p:spPr>
      </p:pic>
      <p:sp>
        <p:nvSpPr>
          <p:cNvPr id="12" name="灯片编号占位符 11"/>
          <p:cNvSpPr>
            <a:spLocks noGrp="1"/>
          </p:cNvSpPr>
          <p:nvPr>
            <p:ph type="sldNum" sz="quarter" idx="12"/>
          </p:nvPr>
        </p:nvSpPr>
        <p:spPr/>
        <p:txBody>
          <a:bodyPr/>
          <a:lstStyle/>
          <a:p>
            <a:fld id="{DC299CCB-D417-4B8B-B3D9-F3DF9C8DCC34}" type="slidenum">
              <a:rPr lang="zh-CN" altLang="en-US" smtClean="0"/>
              <a:pPr/>
              <a:t>14</a:t>
            </a:fld>
            <a:endParaRPr lang="zh-CN" altLang="en-US"/>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310573" y="217482"/>
            <a:ext cx="2338922" cy="523145"/>
          </a:xfrm>
          <a:prstGeom prst="rect">
            <a:avLst/>
          </a:prstGeom>
          <a:noFill/>
        </p:spPr>
        <p:txBody>
          <a:bodyPr wrap="none" lIns="91351" tIns="45683" rIns="91351" bIns="45683" rtlCol="0">
            <a:spAutoFit/>
          </a:bodyPr>
          <a:lstStyle/>
          <a:p>
            <a:r>
              <a:rPr lang="zh-CN" altLang="en-US" sz="2800" b="1" dirty="0" smtClean="0">
                <a:solidFill>
                  <a:prstClr val="white"/>
                </a:solidFill>
                <a:latin typeface="微软雅黑" panose="020B0503020204020204" pitchFamily="34" charset="-122"/>
                <a:ea typeface="微软雅黑" panose="020B0503020204020204" pitchFamily="34" charset="-122"/>
              </a:rPr>
              <a:t>导航方式比较</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graphicFrame>
        <p:nvGraphicFramePr>
          <p:cNvPr id="6" name="内容占位符 5"/>
          <p:cNvGraphicFramePr>
            <a:graphicFrameLocks noGrp="1"/>
          </p:cNvGraphicFramePr>
          <p:nvPr>
            <p:ph idx="1"/>
          </p:nvPr>
        </p:nvGraphicFramePr>
        <p:xfrm>
          <a:off x="838589" y="1470641"/>
          <a:ext cx="10227516" cy="4226595"/>
        </p:xfrm>
        <a:graphic>
          <a:graphicData uri="http://schemas.openxmlformats.org/drawingml/2006/table">
            <a:tbl>
              <a:tblPr firstRow="1" bandRow="1">
                <a:tableStyleId>{5C22544A-7EE6-4342-B048-85BDC9FD1C3A}</a:tableStyleId>
              </a:tblPr>
              <a:tblGrid>
                <a:gridCol w="1704586"/>
                <a:gridCol w="1704586"/>
                <a:gridCol w="1704586"/>
                <a:gridCol w="1704586"/>
                <a:gridCol w="1704586"/>
                <a:gridCol w="1704586"/>
              </a:tblGrid>
              <a:tr h="845319">
                <a:tc>
                  <a:txBody>
                    <a:bodyPr/>
                    <a:lstStyle/>
                    <a:p>
                      <a:pPr algn="ctr"/>
                      <a:r>
                        <a:rPr lang="zh-CN" altLang="en-US" sz="2800" dirty="0" smtClean="0">
                          <a:latin typeface="微软雅黑" panose="020B0503020204020204" pitchFamily="34" charset="-122"/>
                          <a:ea typeface="微软雅黑" panose="020B0503020204020204" pitchFamily="34" charset="-122"/>
                        </a:rPr>
                        <a:t>技术名称</a:t>
                      </a:r>
                      <a:endParaRPr lang="zh-CN" altLang="en-US" sz="2800" dirty="0">
                        <a:latin typeface="微软雅黑" panose="020B0503020204020204" pitchFamily="34" charset="-122"/>
                        <a:ea typeface="微软雅黑" panose="020B0503020204020204" pitchFamily="34" charset="-122"/>
                      </a:endParaRPr>
                    </a:p>
                  </a:txBody>
                  <a:tcPr/>
                </a:tc>
                <a:tc>
                  <a:txBody>
                    <a:bodyPr/>
                    <a:lstStyle/>
                    <a:p>
                      <a:pPr algn="ctr"/>
                      <a:r>
                        <a:rPr lang="zh-CN" altLang="en-US" sz="2800" dirty="0" smtClean="0">
                          <a:latin typeface="微软雅黑" panose="020B0503020204020204" pitchFamily="34" charset="-122"/>
                          <a:ea typeface="微软雅黑" panose="020B0503020204020204" pitchFamily="34" charset="-122"/>
                        </a:rPr>
                        <a:t>成熟度</a:t>
                      </a:r>
                      <a:endParaRPr lang="zh-CN" altLang="en-US" sz="2800" dirty="0">
                        <a:latin typeface="微软雅黑" panose="020B0503020204020204" pitchFamily="34" charset="-122"/>
                        <a:ea typeface="微软雅黑" panose="020B0503020204020204" pitchFamily="34" charset="-122"/>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800" dirty="0" smtClean="0">
                          <a:latin typeface="微软雅黑" panose="020B0503020204020204" pitchFamily="34" charset="-122"/>
                          <a:ea typeface="微软雅黑" panose="020B0503020204020204" pitchFamily="34" charset="-122"/>
                        </a:rPr>
                        <a:t>部署难度</a:t>
                      </a:r>
                    </a:p>
                  </a:txBody>
                  <a:tcPr/>
                </a:tc>
                <a:tc>
                  <a:txBody>
                    <a:bodyPr/>
                    <a:lstStyle/>
                    <a:p>
                      <a:pPr algn="ctr"/>
                      <a:r>
                        <a:rPr lang="zh-CN" altLang="en-US" sz="2800" dirty="0" smtClean="0">
                          <a:latin typeface="微软雅黑" panose="020B0503020204020204" pitchFamily="34" charset="-122"/>
                          <a:ea typeface="微软雅黑" panose="020B0503020204020204" pitchFamily="34" charset="-122"/>
                        </a:rPr>
                        <a:t>可扩展性</a:t>
                      </a:r>
                      <a:endParaRPr lang="zh-CN" altLang="en-US" sz="2800" dirty="0">
                        <a:latin typeface="微软雅黑" panose="020B0503020204020204" pitchFamily="34" charset="-122"/>
                        <a:ea typeface="微软雅黑" panose="020B0503020204020204" pitchFamily="34" charset="-122"/>
                      </a:endParaRPr>
                    </a:p>
                  </a:txBody>
                  <a:tcPr/>
                </a:tc>
                <a:tc>
                  <a:txBody>
                    <a:bodyPr/>
                    <a:lstStyle/>
                    <a:p>
                      <a:pPr algn="ctr"/>
                      <a:r>
                        <a:rPr lang="zh-CN" altLang="en-US" sz="2800" dirty="0" smtClean="0">
                          <a:latin typeface="微软雅黑" panose="020B0503020204020204" pitchFamily="34" charset="-122"/>
                          <a:ea typeface="微软雅黑" panose="020B0503020204020204" pitchFamily="34" charset="-122"/>
                        </a:rPr>
                        <a:t>灵活性</a:t>
                      </a:r>
                      <a:endParaRPr lang="zh-CN" altLang="en-US" sz="2800" dirty="0">
                        <a:latin typeface="微软雅黑" panose="020B0503020204020204" pitchFamily="34" charset="-122"/>
                        <a:ea typeface="微软雅黑" panose="020B0503020204020204" pitchFamily="34" charset="-122"/>
                      </a:endParaRPr>
                    </a:p>
                  </a:txBody>
                  <a:tcPr/>
                </a:tc>
                <a:tc>
                  <a:txBody>
                    <a:bodyPr/>
                    <a:lstStyle/>
                    <a:p>
                      <a:pPr algn="ctr"/>
                      <a:r>
                        <a:rPr lang="zh-CN" altLang="en-US" sz="2800" dirty="0" smtClean="0">
                          <a:latin typeface="微软雅黑" panose="020B0503020204020204" pitchFamily="34" charset="-122"/>
                          <a:ea typeface="微软雅黑" panose="020B0503020204020204" pitchFamily="34" charset="-122"/>
                        </a:rPr>
                        <a:t>成本</a:t>
                      </a:r>
                      <a:endParaRPr lang="zh-CN" altLang="en-US" sz="2800" dirty="0">
                        <a:latin typeface="微软雅黑" panose="020B0503020204020204" pitchFamily="34" charset="-122"/>
                        <a:ea typeface="微软雅黑" panose="020B0503020204020204" pitchFamily="34" charset="-122"/>
                      </a:endParaRPr>
                    </a:p>
                  </a:txBody>
                  <a:tcPr/>
                </a:tc>
              </a:tr>
              <a:tr h="845319">
                <a:tc>
                  <a:txBody>
                    <a:bodyPr/>
                    <a:lstStyle/>
                    <a:p>
                      <a:pPr algn="ctr"/>
                      <a:r>
                        <a:rPr lang="zh-CN" altLang="en-US" sz="2400" dirty="0" smtClean="0">
                          <a:latin typeface="微软雅黑" panose="020B0503020204020204" pitchFamily="34" charset="-122"/>
                          <a:ea typeface="微软雅黑" panose="020B0503020204020204" pitchFamily="34" charset="-122"/>
                        </a:rPr>
                        <a:t>电磁导航</a:t>
                      </a:r>
                      <a:endParaRPr lang="zh-CN" altLang="en-US" sz="2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2400" dirty="0" smtClean="0">
                          <a:latin typeface="微软雅黑" panose="020B0503020204020204" pitchFamily="34" charset="-122"/>
                          <a:ea typeface="微软雅黑" panose="020B0503020204020204" pitchFamily="34" charset="-122"/>
                        </a:rPr>
                        <a:t>高</a:t>
                      </a:r>
                      <a:endParaRPr lang="zh-CN" altLang="en-US" sz="2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2400" dirty="0" smtClean="0">
                          <a:latin typeface="微软雅黑" panose="020B0503020204020204" pitchFamily="34" charset="-122"/>
                          <a:ea typeface="微软雅黑" panose="020B0503020204020204" pitchFamily="34" charset="-122"/>
                        </a:rPr>
                        <a:t>高</a:t>
                      </a:r>
                      <a:endParaRPr lang="zh-CN" altLang="en-US" sz="2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2400" dirty="0" smtClean="0">
                          <a:latin typeface="微软雅黑" panose="020B0503020204020204" pitchFamily="34" charset="-122"/>
                          <a:ea typeface="微软雅黑" panose="020B0503020204020204" pitchFamily="34" charset="-122"/>
                        </a:rPr>
                        <a:t>低</a:t>
                      </a:r>
                      <a:endParaRPr lang="zh-CN" altLang="en-US" sz="2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2400" dirty="0" smtClean="0">
                          <a:latin typeface="微软雅黑" panose="020B0503020204020204" pitchFamily="34" charset="-122"/>
                          <a:ea typeface="微软雅黑" panose="020B0503020204020204" pitchFamily="34" charset="-122"/>
                        </a:rPr>
                        <a:t>差</a:t>
                      </a:r>
                      <a:endParaRPr lang="zh-CN" altLang="en-US" sz="2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2400" dirty="0" smtClean="0">
                          <a:latin typeface="微软雅黑" panose="020B0503020204020204" pitchFamily="34" charset="-122"/>
                          <a:ea typeface="微软雅黑" panose="020B0503020204020204" pitchFamily="34" charset="-122"/>
                        </a:rPr>
                        <a:t>低</a:t>
                      </a:r>
                      <a:endParaRPr lang="zh-CN" altLang="en-US" sz="2400" dirty="0">
                        <a:latin typeface="微软雅黑" panose="020B0503020204020204" pitchFamily="34" charset="-122"/>
                        <a:ea typeface="微软雅黑" panose="020B0503020204020204" pitchFamily="34" charset="-122"/>
                      </a:endParaRPr>
                    </a:p>
                  </a:txBody>
                  <a:tcPr anchor="ctr"/>
                </a:tc>
              </a:tr>
              <a:tr h="845319">
                <a:tc>
                  <a:txBody>
                    <a:bodyPr/>
                    <a:lstStyle/>
                    <a:p>
                      <a:pPr algn="ctr"/>
                      <a:r>
                        <a:rPr lang="zh-CN" altLang="en-US" sz="2400" dirty="0" smtClean="0">
                          <a:latin typeface="微软雅黑" panose="020B0503020204020204" pitchFamily="34" charset="-122"/>
                          <a:ea typeface="微软雅黑" panose="020B0503020204020204" pitchFamily="34" charset="-122"/>
                        </a:rPr>
                        <a:t>磁带导航</a:t>
                      </a:r>
                      <a:endParaRPr lang="zh-CN" altLang="en-US" sz="2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2400" dirty="0" smtClean="0">
                          <a:latin typeface="微软雅黑" panose="020B0503020204020204" pitchFamily="34" charset="-122"/>
                          <a:ea typeface="微软雅黑" panose="020B0503020204020204" pitchFamily="34" charset="-122"/>
                        </a:rPr>
                        <a:t>高</a:t>
                      </a:r>
                      <a:endParaRPr lang="zh-CN" altLang="en-US" sz="2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2400" dirty="0" smtClean="0">
                          <a:latin typeface="微软雅黑" panose="020B0503020204020204" pitchFamily="34" charset="-122"/>
                          <a:ea typeface="微软雅黑" panose="020B0503020204020204" pitchFamily="34" charset="-122"/>
                        </a:rPr>
                        <a:t>高</a:t>
                      </a:r>
                      <a:endParaRPr lang="zh-CN" altLang="en-US" sz="2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2400" dirty="0" smtClean="0">
                          <a:latin typeface="微软雅黑" panose="020B0503020204020204" pitchFamily="34" charset="-122"/>
                          <a:ea typeface="微软雅黑" panose="020B0503020204020204" pitchFamily="34" charset="-122"/>
                        </a:rPr>
                        <a:t>低</a:t>
                      </a:r>
                      <a:endParaRPr lang="zh-CN" altLang="en-US" sz="2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2400" dirty="0" smtClean="0">
                          <a:latin typeface="微软雅黑" panose="020B0503020204020204" pitchFamily="34" charset="-122"/>
                          <a:ea typeface="微软雅黑" panose="020B0503020204020204" pitchFamily="34" charset="-122"/>
                        </a:rPr>
                        <a:t>差</a:t>
                      </a:r>
                      <a:endParaRPr lang="zh-CN" altLang="en-US" sz="2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2400" dirty="0" smtClean="0">
                          <a:latin typeface="微软雅黑" panose="020B0503020204020204" pitchFamily="34" charset="-122"/>
                          <a:ea typeface="微软雅黑" panose="020B0503020204020204" pitchFamily="34" charset="-122"/>
                        </a:rPr>
                        <a:t>低</a:t>
                      </a:r>
                      <a:endParaRPr lang="zh-CN" altLang="en-US" sz="2400" dirty="0">
                        <a:latin typeface="微软雅黑" panose="020B0503020204020204" pitchFamily="34" charset="-122"/>
                        <a:ea typeface="微软雅黑" panose="020B0503020204020204" pitchFamily="34" charset="-122"/>
                      </a:endParaRPr>
                    </a:p>
                  </a:txBody>
                  <a:tcPr anchor="ctr"/>
                </a:tc>
              </a:tr>
              <a:tr h="845319">
                <a:tc>
                  <a:txBody>
                    <a:bodyPr/>
                    <a:lstStyle/>
                    <a:p>
                      <a:pPr algn="ctr"/>
                      <a:r>
                        <a:rPr lang="zh-CN" altLang="en-US" sz="2400" dirty="0" smtClean="0">
                          <a:latin typeface="微软雅黑" panose="020B0503020204020204" pitchFamily="34" charset="-122"/>
                          <a:ea typeface="微软雅黑" panose="020B0503020204020204" pitchFamily="34" charset="-122"/>
                        </a:rPr>
                        <a:t>视觉导航</a:t>
                      </a:r>
                      <a:endParaRPr lang="zh-CN" altLang="en-US" sz="2400" dirty="0">
                        <a:latin typeface="微软雅黑" panose="020B0503020204020204" pitchFamily="34" charset="-122"/>
                        <a:ea typeface="微软雅黑" panose="020B0503020204020204" pitchFamily="34" charset="-122"/>
                      </a:endParaRPr>
                    </a:p>
                  </a:txBody>
                  <a:tcPr anchor="ctr">
                    <a:solidFill>
                      <a:srgbClr val="FFFF00"/>
                    </a:solidFill>
                  </a:tcPr>
                </a:tc>
                <a:tc>
                  <a:txBody>
                    <a:bodyPr/>
                    <a:lstStyle/>
                    <a:p>
                      <a:pPr algn="ctr"/>
                      <a:r>
                        <a:rPr lang="zh-CN" altLang="en-US" sz="2400" dirty="0" smtClean="0">
                          <a:latin typeface="微软雅黑" panose="020B0503020204020204" pitchFamily="34" charset="-122"/>
                          <a:ea typeface="微软雅黑" panose="020B0503020204020204" pitchFamily="34" charset="-122"/>
                        </a:rPr>
                        <a:t>中</a:t>
                      </a:r>
                      <a:endParaRPr lang="zh-CN" altLang="en-US" sz="2400" dirty="0">
                        <a:latin typeface="微软雅黑" panose="020B0503020204020204" pitchFamily="34" charset="-122"/>
                        <a:ea typeface="微软雅黑" panose="020B0503020204020204" pitchFamily="34" charset="-122"/>
                      </a:endParaRPr>
                    </a:p>
                  </a:txBody>
                  <a:tcPr anchor="ctr">
                    <a:solidFill>
                      <a:srgbClr val="FFFF00"/>
                    </a:solidFill>
                  </a:tcPr>
                </a:tc>
                <a:tc>
                  <a:txBody>
                    <a:bodyPr/>
                    <a:lstStyle/>
                    <a:p>
                      <a:pPr algn="ctr"/>
                      <a:r>
                        <a:rPr lang="zh-CN" altLang="en-US" sz="2400" dirty="0" smtClean="0">
                          <a:latin typeface="微软雅黑" panose="020B0503020204020204" pitchFamily="34" charset="-122"/>
                          <a:ea typeface="微软雅黑" panose="020B0503020204020204" pitchFamily="34" charset="-122"/>
                        </a:rPr>
                        <a:t>低</a:t>
                      </a:r>
                      <a:endParaRPr lang="zh-CN" altLang="en-US" sz="2400" dirty="0">
                        <a:latin typeface="微软雅黑" panose="020B0503020204020204" pitchFamily="34" charset="-122"/>
                        <a:ea typeface="微软雅黑" panose="020B0503020204020204" pitchFamily="34" charset="-122"/>
                      </a:endParaRPr>
                    </a:p>
                  </a:txBody>
                  <a:tcPr anchor="ctr">
                    <a:solidFill>
                      <a:srgbClr val="FFFF00"/>
                    </a:solidFill>
                  </a:tcPr>
                </a:tc>
                <a:tc>
                  <a:txBody>
                    <a:bodyPr/>
                    <a:lstStyle/>
                    <a:p>
                      <a:pPr algn="ctr"/>
                      <a:r>
                        <a:rPr lang="zh-CN" altLang="en-US" sz="2400" dirty="0" smtClean="0">
                          <a:latin typeface="微软雅黑" panose="020B0503020204020204" pitchFamily="34" charset="-122"/>
                          <a:ea typeface="微软雅黑" panose="020B0503020204020204" pitchFamily="34" charset="-122"/>
                        </a:rPr>
                        <a:t>高</a:t>
                      </a:r>
                      <a:endParaRPr lang="zh-CN" altLang="en-US" sz="2400" dirty="0">
                        <a:latin typeface="微软雅黑" panose="020B0503020204020204" pitchFamily="34" charset="-122"/>
                        <a:ea typeface="微软雅黑" panose="020B0503020204020204" pitchFamily="34" charset="-122"/>
                      </a:endParaRPr>
                    </a:p>
                  </a:txBody>
                  <a:tcPr anchor="ctr">
                    <a:solidFill>
                      <a:srgbClr val="FFFF00"/>
                    </a:solidFill>
                  </a:tcPr>
                </a:tc>
                <a:tc>
                  <a:txBody>
                    <a:bodyPr/>
                    <a:lstStyle/>
                    <a:p>
                      <a:pPr algn="ctr"/>
                      <a:r>
                        <a:rPr lang="zh-CN" altLang="en-US" sz="2400" dirty="0" smtClean="0">
                          <a:latin typeface="微软雅黑" panose="020B0503020204020204" pitchFamily="34" charset="-122"/>
                          <a:ea typeface="微软雅黑" panose="020B0503020204020204" pitchFamily="34" charset="-122"/>
                        </a:rPr>
                        <a:t>高</a:t>
                      </a:r>
                      <a:endParaRPr lang="zh-CN" altLang="en-US" sz="2400" dirty="0">
                        <a:latin typeface="微软雅黑" panose="020B0503020204020204" pitchFamily="34" charset="-122"/>
                        <a:ea typeface="微软雅黑" panose="020B0503020204020204" pitchFamily="34" charset="-122"/>
                      </a:endParaRPr>
                    </a:p>
                  </a:txBody>
                  <a:tcPr anchor="ctr">
                    <a:solidFill>
                      <a:srgbClr val="FFFF00"/>
                    </a:solidFill>
                  </a:tcPr>
                </a:tc>
                <a:tc>
                  <a:txBody>
                    <a:bodyPr/>
                    <a:lstStyle/>
                    <a:p>
                      <a:pPr algn="ctr"/>
                      <a:r>
                        <a:rPr lang="zh-CN" altLang="en-US" sz="2400" dirty="0" smtClean="0">
                          <a:latin typeface="微软雅黑" panose="020B0503020204020204" pitchFamily="34" charset="-122"/>
                          <a:ea typeface="微软雅黑" panose="020B0503020204020204" pitchFamily="34" charset="-122"/>
                        </a:rPr>
                        <a:t>中</a:t>
                      </a:r>
                      <a:endParaRPr lang="zh-CN" altLang="en-US" sz="2400" dirty="0">
                        <a:latin typeface="微软雅黑" panose="020B0503020204020204" pitchFamily="34" charset="-122"/>
                        <a:ea typeface="微软雅黑" panose="020B0503020204020204" pitchFamily="34" charset="-122"/>
                      </a:endParaRPr>
                    </a:p>
                  </a:txBody>
                  <a:tcPr anchor="ctr">
                    <a:solidFill>
                      <a:srgbClr val="FFFF00"/>
                    </a:solidFill>
                  </a:tcPr>
                </a:tc>
              </a:tr>
              <a:tr h="845319">
                <a:tc>
                  <a:txBody>
                    <a:bodyPr/>
                    <a:lstStyle/>
                    <a:p>
                      <a:pPr algn="ctr"/>
                      <a:r>
                        <a:rPr lang="zh-CN" altLang="en-US" sz="2400" dirty="0" smtClean="0">
                          <a:latin typeface="微软雅黑" panose="020B0503020204020204" pitchFamily="34" charset="-122"/>
                          <a:ea typeface="微软雅黑" panose="020B0503020204020204" pitchFamily="34" charset="-122"/>
                        </a:rPr>
                        <a:t>激光导航</a:t>
                      </a:r>
                      <a:endParaRPr lang="zh-CN" altLang="en-US" sz="2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2400" dirty="0" smtClean="0">
                          <a:latin typeface="微软雅黑" panose="020B0503020204020204" pitchFamily="34" charset="-122"/>
                          <a:ea typeface="微软雅黑" panose="020B0503020204020204" pitchFamily="34" charset="-122"/>
                        </a:rPr>
                        <a:t>中</a:t>
                      </a:r>
                      <a:endParaRPr lang="zh-CN" altLang="en-US" sz="2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2400" dirty="0" smtClean="0">
                          <a:latin typeface="微软雅黑" panose="020B0503020204020204" pitchFamily="34" charset="-122"/>
                          <a:ea typeface="微软雅黑" panose="020B0503020204020204" pitchFamily="34" charset="-122"/>
                        </a:rPr>
                        <a:t>低</a:t>
                      </a:r>
                      <a:endParaRPr lang="zh-CN" altLang="en-US" sz="2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2400" dirty="0" smtClean="0">
                          <a:latin typeface="微软雅黑" panose="020B0503020204020204" pitchFamily="34" charset="-122"/>
                          <a:ea typeface="微软雅黑" panose="020B0503020204020204" pitchFamily="34" charset="-122"/>
                        </a:rPr>
                        <a:t>高</a:t>
                      </a:r>
                      <a:endParaRPr lang="zh-CN" altLang="en-US" sz="2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2400" dirty="0" smtClean="0">
                          <a:latin typeface="微软雅黑" panose="020B0503020204020204" pitchFamily="34" charset="-122"/>
                          <a:ea typeface="微软雅黑" panose="020B0503020204020204" pitchFamily="34" charset="-122"/>
                        </a:rPr>
                        <a:t>高</a:t>
                      </a:r>
                      <a:endParaRPr lang="zh-CN" altLang="en-US" sz="2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2400" dirty="0" smtClean="0">
                          <a:latin typeface="微软雅黑" panose="020B0503020204020204" pitchFamily="34" charset="-122"/>
                          <a:ea typeface="微软雅黑" panose="020B0503020204020204" pitchFamily="34" charset="-122"/>
                        </a:rPr>
                        <a:t>高</a:t>
                      </a:r>
                      <a:endParaRPr lang="zh-CN" altLang="en-US" sz="2400" dirty="0">
                        <a:latin typeface="微软雅黑" panose="020B0503020204020204" pitchFamily="34" charset="-122"/>
                        <a:ea typeface="微软雅黑" panose="020B0503020204020204" pitchFamily="34" charset="-122"/>
                      </a:endParaRPr>
                    </a:p>
                  </a:txBody>
                  <a:tcPr anchor="ctr"/>
                </a:tc>
              </a:tr>
            </a:tbl>
          </a:graphicData>
        </a:graphic>
      </p:graphicFrame>
      <p:pic>
        <p:nvPicPr>
          <p:cNvPr id="7" name="图片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701022" y="227322"/>
            <a:ext cx="8589009" cy="579389"/>
          </a:xfrm>
          <a:prstGeom prst="rect">
            <a:avLst/>
          </a:prstGeom>
        </p:spPr>
      </p:pic>
      <p:sp>
        <p:nvSpPr>
          <p:cNvPr id="8" name="文本框 4"/>
          <p:cNvSpPr txBox="1"/>
          <p:nvPr/>
        </p:nvSpPr>
        <p:spPr>
          <a:xfrm>
            <a:off x="2915435" y="236144"/>
            <a:ext cx="2338922" cy="523145"/>
          </a:xfrm>
          <a:prstGeom prst="rect">
            <a:avLst/>
          </a:prstGeom>
          <a:noFill/>
        </p:spPr>
        <p:txBody>
          <a:bodyPr wrap="none" lIns="91351" tIns="45683" rIns="91351" bIns="45683" rtlCol="0">
            <a:spAutoFit/>
          </a:bodyPr>
          <a:lstStyle/>
          <a:p>
            <a:r>
              <a:rPr lang="zh-CN" altLang="en-US" sz="2800" b="1" dirty="0" smtClean="0">
                <a:solidFill>
                  <a:prstClr val="white"/>
                </a:solidFill>
                <a:latin typeface="微软雅黑" panose="020B0503020204020204" pitchFamily="34" charset="-122"/>
                <a:ea typeface="微软雅黑" panose="020B0503020204020204" pitchFamily="34" charset="-122"/>
              </a:rPr>
              <a:t>导航方式比较</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pic>
        <p:nvPicPr>
          <p:cNvPr id="9" name="图片 8" descr="logo1.jpg"/>
          <p:cNvPicPr>
            <a:picLocks noChangeAspect="1"/>
          </p:cNvPicPr>
          <p:nvPr/>
        </p:nvPicPr>
        <p:blipFill>
          <a:blip r:embed="rId3" cstate="print"/>
          <a:stretch>
            <a:fillRect/>
          </a:stretch>
        </p:blipFill>
        <p:spPr>
          <a:xfrm>
            <a:off x="746440" y="167949"/>
            <a:ext cx="1940767" cy="646923"/>
          </a:xfrm>
          <a:prstGeom prst="rect">
            <a:avLst/>
          </a:prstGeom>
        </p:spPr>
      </p:pic>
      <p:sp>
        <p:nvSpPr>
          <p:cNvPr id="12" name="灯片编号占位符 11"/>
          <p:cNvSpPr>
            <a:spLocks noGrp="1"/>
          </p:cNvSpPr>
          <p:nvPr>
            <p:ph type="sldNum" sz="quarter" idx="12"/>
          </p:nvPr>
        </p:nvSpPr>
        <p:spPr/>
        <p:txBody>
          <a:bodyPr/>
          <a:lstStyle/>
          <a:p>
            <a:fld id="{DC299CCB-D417-4B8B-B3D9-F3DF9C8DCC34}" type="slidenum">
              <a:rPr lang="zh-CN" altLang="en-US" smtClean="0"/>
              <a:pPr/>
              <a:t>15</a:t>
            </a:fld>
            <a:endParaRPr lang="zh-CN" altLang="en-US"/>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310573" y="217482"/>
            <a:ext cx="2771285" cy="523145"/>
          </a:xfrm>
          <a:prstGeom prst="rect">
            <a:avLst/>
          </a:prstGeom>
          <a:noFill/>
        </p:spPr>
        <p:txBody>
          <a:bodyPr wrap="none" lIns="91351" tIns="45683" rIns="91351" bIns="45683" rtlCol="0">
            <a:spAutoFit/>
          </a:bodyPr>
          <a:lstStyle/>
          <a:p>
            <a:r>
              <a:rPr lang="en-US" altLang="zh-CN" sz="2800" b="1" dirty="0" smtClean="0">
                <a:solidFill>
                  <a:prstClr val="white"/>
                </a:solidFill>
                <a:latin typeface="微软雅黑" panose="020B0503020204020204" pitchFamily="34" charset="-122"/>
                <a:ea typeface="微软雅黑" panose="020B0503020204020204" pitchFamily="34" charset="-122"/>
              </a:rPr>
              <a:t>AGV</a:t>
            </a:r>
            <a:r>
              <a:rPr lang="zh-CN" altLang="en-US" sz="2800" b="1" dirty="0" smtClean="0">
                <a:solidFill>
                  <a:prstClr val="white"/>
                </a:solidFill>
                <a:latin typeface="微软雅黑" panose="020B0503020204020204" pitchFamily="34" charset="-122"/>
                <a:ea typeface="微软雅黑" panose="020B0503020204020204" pitchFamily="34" charset="-122"/>
              </a:rPr>
              <a:t>分类（续）</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sp>
        <p:nvSpPr>
          <p:cNvPr id="11" name="内容占位符 10"/>
          <p:cNvSpPr>
            <a:spLocks noGrp="1"/>
          </p:cNvSpPr>
          <p:nvPr>
            <p:ph idx="1"/>
          </p:nvPr>
        </p:nvSpPr>
        <p:spPr>
          <a:xfrm>
            <a:off x="856862" y="967209"/>
            <a:ext cx="7522027" cy="5358946"/>
          </a:xfrm>
        </p:spPr>
        <p:txBody>
          <a:bodyPr>
            <a:normAutofit/>
          </a:bodyPr>
          <a:lstStyle/>
          <a:p>
            <a:pPr>
              <a:lnSpc>
                <a:spcPct val="150000"/>
              </a:lnSpc>
              <a:buClr>
                <a:srgbClr val="FF0000"/>
              </a:buClr>
              <a:buFont typeface="Wingdings" panose="05000000000000000000" pitchFamily="2" charset="2"/>
              <a:buChar char="p"/>
            </a:pPr>
            <a:r>
              <a:rPr lang="zh-CN" altLang="en-US" sz="2600" dirty="0" smtClean="0">
                <a:latin typeface="微软雅黑" panose="020B0503020204020204" pitchFamily="34" charset="-122"/>
                <a:ea typeface="微软雅黑" panose="020B0503020204020204" pitchFamily="34" charset="-122"/>
              </a:rPr>
              <a:t>按驱动方式分</a:t>
            </a:r>
          </a:p>
          <a:p>
            <a:pPr lvl="1">
              <a:lnSpc>
                <a:spcPct val="150000"/>
              </a:lnSpc>
              <a:buClr>
                <a:srgbClr val="FF0000"/>
              </a:buClr>
              <a:buFont typeface="Wingdings" panose="05000000000000000000" pitchFamily="2" charset="2"/>
              <a:buChar char="Ø"/>
            </a:pPr>
            <a:r>
              <a:rPr lang="zh-CN" altLang="en-US" sz="2200" dirty="0" smtClean="0">
                <a:latin typeface="微软雅黑" panose="020B0503020204020204" pitchFamily="34" charset="-122"/>
                <a:ea typeface="微软雅黑" panose="020B0503020204020204" pitchFamily="34" charset="-122"/>
                <a:sym typeface="+mn-ea"/>
              </a:rPr>
              <a:t>单轮驱动、差速驱动、以及全方向驱动</a:t>
            </a:r>
            <a:endParaRPr lang="en-US" altLang="zh-CN" sz="2200" dirty="0" smtClean="0">
              <a:latin typeface="微软雅黑" panose="020B0503020204020204" pitchFamily="34" charset="-122"/>
              <a:ea typeface="微软雅黑" panose="020B0503020204020204" pitchFamily="34" charset="-122"/>
              <a:sym typeface="+mn-ea"/>
            </a:endParaRPr>
          </a:p>
          <a:p>
            <a:pPr>
              <a:lnSpc>
                <a:spcPct val="150000"/>
              </a:lnSpc>
              <a:buClr>
                <a:srgbClr val="FF0000"/>
              </a:buClr>
              <a:buFont typeface="Wingdings" panose="05000000000000000000" pitchFamily="2" charset="2"/>
              <a:buChar char="p"/>
            </a:pPr>
            <a:r>
              <a:rPr lang="zh-CN" altLang="en-US" sz="2600" dirty="0" smtClean="0">
                <a:latin typeface="微软雅黑" panose="020B0503020204020204" pitchFamily="34" charset="-122"/>
                <a:ea typeface="微软雅黑" panose="020B0503020204020204" pitchFamily="34" charset="-122"/>
              </a:rPr>
              <a:t>按用途结构分</a:t>
            </a:r>
            <a:endParaRPr lang="en-US" altLang="zh-CN" sz="2600" dirty="0" smtClean="0">
              <a:latin typeface="微软雅黑" panose="020B0503020204020204" pitchFamily="34" charset="-122"/>
              <a:ea typeface="微软雅黑" panose="020B0503020204020204" pitchFamily="34" charset="-122"/>
            </a:endParaRPr>
          </a:p>
          <a:p>
            <a:pPr lvl="1">
              <a:lnSpc>
                <a:spcPct val="150000"/>
              </a:lnSpc>
              <a:buClr>
                <a:srgbClr val="FF0000"/>
              </a:buClr>
              <a:buFont typeface="Wingdings" panose="05000000000000000000" pitchFamily="2" charset="2"/>
              <a:buChar char="Ø"/>
            </a:pPr>
            <a:r>
              <a:rPr lang="zh-CN" altLang="en-US" sz="2200" dirty="0" smtClean="0">
                <a:latin typeface="微软雅黑" panose="020B0503020204020204" pitchFamily="34" charset="-122"/>
                <a:ea typeface="微软雅黑" panose="020B0503020204020204" pitchFamily="34" charset="-122"/>
                <a:sym typeface="+mn-ea"/>
              </a:rPr>
              <a:t>承载式、牵引式、叉车式、托盘式、轻便式、专用式等。 ，一般可以根据用户的实际需求进行定制化设计。</a:t>
            </a:r>
            <a:endParaRPr lang="en-US" altLang="zh-CN" sz="2200" dirty="0" smtClean="0">
              <a:latin typeface="微软雅黑" panose="020B0503020204020204" pitchFamily="34" charset="-122"/>
              <a:ea typeface="微软雅黑" panose="020B0503020204020204" pitchFamily="34" charset="-122"/>
              <a:sym typeface="+mn-ea"/>
            </a:endParaRPr>
          </a:p>
          <a:p>
            <a:pPr>
              <a:lnSpc>
                <a:spcPct val="150000"/>
              </a:lnSpc>
              <a:buClr>
                <a:srgbClr val="FF0000"/>
              </a:buClr>
              <a:buFont typeface="Wingdings" panose="05000000000000000000" pitchFamily="2" charset="2"/>
              <a:buChar char="p"/>
            </a:pPr>
            <a:r>
              <a:rPr lang="zh-CN" altLang="en-US" sz="2600" dirty="0" smtClean="0">
                <a:latin typeface="微软雅黑" panose="020B0503020204020204" pitchFamily="34" charset="-122"/>
                <a:ea typeface="微软雅黑" panose="020B0503020204020204" pitchFamily="34" charset="-122"/>
                <a:sym typeface="+mn-ea"/>
              </a:rPr>
              <a:t>按移载方式分</a:t>
            </a:r>
            <a:endParaRPr lang="en-US" altLang="zh-CN" sz="2600" dirty="0" smtClean="0">
              <a:latin typeface="微软雅黑" panose="020B0503020204020204" pitchFamily="34" charset="-122"/>
              <a:ea typeface="微软雅黑" panose="020B0503020204020204" pitchFamily="34" charset="-122"/>
              <a:sym typeface="+mn-ea"/>
            </a:endParaRPr>
          </a:p>
          <a:p>
            <a:pPr lvl="1">
              <a:lnSpc>
                <a:spcPct val="150000"/>
              </a:lnSpc>
              <a:buClr>
                <a:srgbClr val="FF0000"/>
              </a:buClr>
              <a:buFont typeface="Wingdings" panose="05000000000000000000" pitchFamily="2" charset="2"/>
              <a:buChar char="Ø"/>
            </a:pPr>
            <a:r>
              <a:rPr lang="zh-CN" altLang="en-US" sz="2200" dirty="0" smtClean="0">
                <a:latin typeface="微软雅黑" panose="020B0503020204020204" pitchFamily="34" charset="-122"/>
                <a:ea typeface="微软雅黑" panose="020B0503020204020204" pitchFamily="34" charset="-122"/>
                <a:sym typeface="+mn-ea"/>
              </a:rPr>
              <a:t>辊道式、侧叉式、链式、推挽式</a:t>
            </a:r>
            <a:endParaRPr lang="en-US" altLang="zh-CN" sz="2600" dirty="0" smtClean="0">
              <a:latin typeface="微软雅黑" panose="020B0503020204020204" pitchFamily="34" charset="-122"/>
              <a:ea typeface="微软雅黑" panose="020B0503020204020204" pitchFamily="34" charset="-122"/>
              <a:sym typeface="+mn-ea"/>
            </a:endParaRPr>
          </a:p>
          <a:p>
            <a:pPr>
              <a:lnSpc>
                <a:spcPct val="150000"/>
              </a:lnSpc>
              <a:buClr>
                <a:srgbClr val="FF0000"/>
              </a:buClr>
              <a:buFont typeface="Wingdings" panose="05000000000000000000" pitchFamily="2" charset="2"/>
              <a:buChar char="p"/>
            </a:pPr>
            <a:r>
              <a:rPr lang="zh-CN" altLang="en-US" sz="2600" dirty="0" smtClean="0">
                <a:latin typeface="微软雅黑" panose="020B0503020204020204" pitchFamily="34" charset="-122"/>
                <a:ea typeface="微软雅黑" panose="020B0503020204020204" pitchFamily="34" charset="-122"/>
                <a:sym typeface="+mn-ea"/>
              </a:rPr>
              <a:t>按控制形式分</a:t>
            </a:r>
            <a:endParaRPr lang="en-US" altLang="zh-CN" sz="2600" dirty="0" smtClean="0">
              <a:latin typeface="微软雅黑" panose="020B0503020204020204" pitchFamily="34" charset="-122"/>
              <a:ea typeface="微软雅黑" panose="020B0503020204020204" pitchFamily="34" charset="-122"/>
              <a:sym typeface="+mn-ea"/>
            </a:endParaRPr>
          </a:p>
          <a:p>
            <a:pPr lvl="1">
              <a:lnSpc>
                <a:spcPct val="150000"/>
              </a:lnSpc>
              <a:buClr>
                <a:srgbClr val="FF0000"/>
              </a:buClr>
              <a:buFont typeface="Wingdings" panose="05000000000000000000" pitchFamily="2" charset="2"/>
              <a:buChar char="Ø"/>
            </a:pPr>
            <a:r>
              <a:rPr lang="zh-CN" altLang="en-US" sz="2200" dirty="0" smtClean="0">
                <a:latin typeface="微软雅黑" panose="020B0503020204020204" pitchFamily="34" charset="-122"/>
                <a:ea typeface="微软雅黑" panose="020B0503020204020204" pitchFamily="34" charset="-122"/>
                <a:sym typeface="+mn-ea"/>
              </a:rPr>
              <a:t>智能型和非智能型</a:t>
            </a:r>
            <a:endParaRPr lang="en-US" altLang="zh-CN" sz="2200" dirty="0" smtClean="0">
              <a:latin typeface="微软雅黑" panose="020B0503020204020204" pitchFamily="34" charset="-122"/>
              <a:ea typeface="微软雅黑" panose="020B0503020204020204" pitchFamily="34" charset="-122"/>
              <a:sym typeface="+mn-ea"/>
            </a:endParaRPr>
          </a:p>
        </p:txBody>
      </p:sp>
      <p:pic>
        <p:nvPicPr>
          <p:cNvPr id="6" name="图片 5" descr="201304121042577616.jpg"/>
          <p:cNvPicPr>
            <a:picLocks noChangeAspect="1"/>
          </p:cNvPicPr>
          <p:nvPr/>
        </p:nvPicPr>
        <p:blipFill>
          <a:blip r:embed="rId2" cstate="print"/>
          <a:stretch>
            <a:fillRect/>
          </a:stretch>
        </p:blipFill>
        <p:spPr>
          <a:xfrm>
            <a:off x="8870369" y="835698"/>
            <a:ext cx="2267744" cy="1636431"/>
          </a:xfrm>
          <a:prstGeom prst="rect">
            <a:avLst/>
          </a:prstGeom>
        </p:spPr>
      </p:pic>
      <p:pic>
        <p:nvPicPr>
          <p:cNvPr id="8" name="图片 7" descr="201306072133137954.jpg"/>
          <p:cNvPicPr>
            <a:picLocks noChangeAspect="1"/>
          </p:cNvPicPr>
          <p:nvPr/>
        </p:nvPicPr>
        <p:blipFill>
          <a:blip r:embed="rId3" cstate="print"/>
          <a:stretch>
            <a:fillRect/>
          </a:stretch>
        </p:blipFill>
        <p:spPr>
          <a:xfrm>
            <a:off x="9091464" y="2423842"/>
            <a:ext cx="2024216" cy="2325439"/>
          </a:xfrm>
          <a:prstGeom prst="rect">
            <a:avLst/>
          </a:prstGeom>
        </p:spPr>
      </p:pic>
      <p:pic>
        <p:nvPicPr>
          <p:cNvPr id="9" name="图片 8" descr="C:\Users\zhukeping\Desktop\p-2-2.png"/>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500016" y="4666913"/>
            <a:ext cx="3200572" cy="2191087"/>
          </a:xfrm>
          <a:prstGeom prst="rect">
            <a:avLst/>
          </a:prstGeom>
          <a:noFill/>
          <a:ln>
            <a:noFill/>
          </a:ln>
        </p:spPr>
      </p:pic>
      <p:pic>
        <p:nvPicPr>
          <p:cNvPr id="10" name="图片 9"/>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701022" y="227322"/>
            <a:ext cx="8589009" cy="579389"/>
          </a:xfrm>
          <a:prstGeom prst="rect">
            <a:avLst/>
          </a:prstGeom>
        </p:spPr>
      </p:pic>
      <p:sp>
        <p:nvSpPr>
          <p:cNvPr id="12" name="文本框 4"/>
          <p:cNvSpPr txBox="1"/>
          <p:nvPr/>
        </p:nvSpPr>
        <p:spPr>
          <a:xfrm>
            <a:off x="2915435" y="236144"/>
            <a:ext cx="2412212" cy="523145"/>
          </a:xfrm>
          <a:prstGeom prst="rect">
            <a:avLst/>
          </a:prstGeom>
          <a:noFill/>
        </p:spPr>
        <p:txBody>
          <a:bodyPr wrap="none" lIns="91351" tIns="45683" rIns="91351" bIns="45683" rtlCol="0">
            <a:spAutoFit/>
          </a:bodyPr>
          <a:lstStyle/>
          <a:p>
            <a:r>
              <a:rPr lang="en-US" altLang="zh-CN" sz="2800" b="1" dirty="0" smtClean="0">
                <a:solidFill>
                  <a:prstClr val="white"/>
                </a:solidFill>
                <a:latin typeface="微软雅黑" panose="020B0503020204020204" pitchFamily="34" charset="-122"/>
                <a:ea typeface="微软雅黑" panose="020B0503020204020204" pitchFamily="34" charset="-122"/>
              </a:rPr>
              <a:t>AGV</a:t>
            </a:r>
            <a:r>
              <a:rPr lang="zh-CN" altLang="en-US" sz="2800" b="1" dirty="0" smtClean="0">
                <a:solidFill>
                  <a:prstClr val="white"/>
                </a:solidFill>
                <a:latin typeface="微软雅黑" panose="020B0503020204020204" pitchFamily="34" charset="-122"/>
                <a:ea typeface="微软雅黑" panose="020B0503020204020204" pitchFamily="34" charset="-122"/>
              </a:rPr>
              <a:t>其他分类</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pic>
        <p:nvPicPr>
          <p:cNvPr id="13" name="图片 12" descr="logo1.jpg"/>
          <p:cNvPicPr>
            <a:picLocks noChangeAspect="1"/>
          </p:cNvPicPr>
          <p:nvPr/>
        </p:nvPicPr>
        <p:blipFill>
          <a:blip r:embed="rId6" cstate="print"/>
          <a:stretch>
            <a:fillRect/>
          </a:stretch>
        </p:blipFill>
        <p:spPr>
          <a:xfrm>
            <a:off x="746440" y="167949"/>
            <a:ext cx="1940767" cy="646923"/>
          </a:xfrm>
          <a:prstGeom prst="rect">
            <a:avLst/>
          </a:prstGeom>
        </p:spPr>
      </p:pic>
      <p:sp>
        <p:nvSpPr>
          <p:cNvPr id="16" name="灯片编号占位符 15"/>
          <p:cNvSpPr>
            <a:spLocks noGrp="1"/>
          </p:cNvSpPr>
          <p:nvPr>
            <p:ph type="sldNum" sz="quarter" idx="12"/>
          </p:nvPr>
        </p:nvSpPr>
        <p:spPr/>
        <p:txBody>
          <a:bodyPr/>
          <a:lstStyle/>
          <a:p>
            <a:fld id="{DC299CCB-D417-4B8B-B3D9-F3DF9C8DCC34}" type="slidenum">
              <a:rPr lang="zh-CN" altLang="en-US" smtClean="0"/>
              <a:pPr/>
              <a:t>16</a:t>
            </a:fld>
            <a:endParaRPr lang="zh-CN" altLang="en-US"/>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50743" y="217482"/>
            <a:ext cx="4723742" cy="523145"/>
          </a:xfrm>
          <a:prstGeom prst="rect">
            <a:avLst/>
          </a:prstGeom>
          <a:noFill/>
        </p:spPr>
        <p:txBody>
          <a:bodyPr wrap="none" lIns="91351" tIns="45683" rIns="91351" bIns="45683" rtlCol="0">
            <a:spAutoFit/>
          </a:bodyPr>
          <a:lstStyle/>
          <a:p>
            <a:r>
              <a:rPr lang="en-US" altLang="zh-CN" sz="2800" b="1" dirty="0" smtClean="0">
                <a:solidFill>
                  <a:prstClr val="white"/>
                </a:solidFill>
                <a:latin typeface="微软雅黑" panose="020B0503020204020204" pitchFamily="34" charset="-122"/>
                <a:ea typeface="微软雅黑" panose="020B0503020204020204" pitchFamily="34" charset="-122"/>
              </a:rPr>
              <a:t>AGV</a:t>
            </a:r>
            <a:r>
              <a:rPr lang="zh-CN" altLang="en-US" sz="2800" b="1" dirty="0" smtClean="0">
                <a:solidFill>
                  <a:prstClr val="white"/>
                </a:solidFill>
                <a:latin typeface="微软雅黑" panose="020B0503020204020204" pitchFamily="34" charset="-122"/>
                <a:ea typeface="微软雅黑" panose="020B0503020204020204" pitchFamily="34" charset="-122"/>
              </a:rPr>
              <a:t>应用方向</a:t>
            </a:r>
            <a:r>
              <a:rPr lang="en-US" altLang="zh-CN" sz="2800" b="1" dirty="0" smtClean="0">
                <a:solidFill>
                  <a:prstClr val="white"/>
                </a:solidFill>
                <a:latin typeface="微软雅黑" panose="020B0503020204020204" pitchFamily="34" charset="-122"/>
                <a:ea typeface="微软雅黑" panose="020B0503020204020204" pitchFamily="34" charset="-122"/>
              </a:rPr>
              <a:t>-</a:t>
            </a:r>
            <a:r>
              <a:rPr lang="zh-CN" altLang="en-US" sz="2800" b="1" dirty="0" smtClean="0">
                <a:solidFill>
                  <a:prstClr val="white"/>
                </a:solidFill>
                <a:latin typeface="微软雅黑" panose="020B0503020204020204" pitchFamily="34" charset="-122"/>
                <a:ea typeface="微软雅黑" panose="020B0503020204020204" pitchFamily="34" charset="-122"/>
              </a:rPr>
              <a:t>智能仓储管理</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grpSp>
        <p:nvGrpSpPr>
          <p:cNvPr id="12" name="组合 19"/>
          <p:cNvGrpSpPr/>
          <p:nvPr/>
        </p:nvGrpSpPr>
        <p:grpSpPr>
          <a:xfrm>
            <a:off x="548640" y="1052735"/>
            <a:ext cx="10565407" cy="5454745"/>
            <a:chOff x="548640" y="1052735"/>
            <a:chExt cx="10565407" cy="5454745"/>
          </a:xfrm>
        </p:grpSpPr>
        <p:sp>
          <p:nvSpPr>
            <p:cNvPr id="13" name="圆角矩形 12"/>
            <p:cNvSpPr/>
            <p:nvPr/>
          </p:nvSpPr>
          <p:spPr>
            <a:xfrm>
              <a:off x="548640" y="2511991"/>
              <a:ext cx="4312920" cy="3995489"/>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14" name="组合 16"/>
            <p:cNvGrpSpPr/>
            <p:nvPr/>
          </p:nvGrpSpPr>
          <p:grpSpPr>
            <a:xfrm>
              <a:off x="816615" y="1052735"/>
              <a:ext cx="10297432" cy="5315714"/>
              <a:chOff x="816615" y="1052735"/>
              <a:chExt cx="10297432" cy="5315714"/>
            </a:xfrm>
          </p:grpSpPr>
          <p:pic>
            <p:nvPicPr>
              <p:cNvPr id="1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16615" y="1052735"/>
                <a:ext cx="10297432" cy="52736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2755935" y="1497400"/>
                <a:ext cx="1704313" cy="1384995"/>
              </a:xfrm>
              <a:prstGeom prst="rect">
                <a:avLst/>
              </a:prstGeom>
              <a:noFill/>
            </p:spPr>
            <p:txBody>
              <a:bodyPr wrap="none" rtlCol="0">
                <a:spAutoFit/>
              </a:bodyPr>
              <a:lstStyle/>
              <a:p>
                <a:r>
                  <a:rPr lang="zh-CN" altLang="en-US" sz="2000" b="1" dirty="0" smtClean="0">
                    <a:latin typeface="微软雅黑" panose="020B0503020204020204" pitchFamily="34" charset="-122"/>
                    <a:ea typeface="微软雅黑" panose="020B0503020204020204" pitchFamily="34" charset="-122"/>
                  </a:rPr>
                  <a:t>智能系统</a:t>
                </a:r>
                <a:endParaRPr lang="en-US" altLang="zh-CN" sz="2000" b="1" dirty="0" smtClean="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ü"/>
                </a:pPr>
                <a:r>
                  <a:rPr lang="zh-CN" altLang="en-US" sz="1600" dirty="0" smtClean="0">
                    <a:latin typeface="微软雅黑" panose="020B0503020204020204" pitchFamily="34" charset="-122"/>
                    <a:ea typeface="微软雅黑" panose="020B0503020204020204" pitchFamily="34" charset="-122"/>
                  </a:rPr>
                  <a:t>订单执行优化</a:t>
                </a:r>
                <a:endParaRPr lang="en-US" altLang="zh-CN" sz="1600" dirty="0" smtClean="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ü"/>
                </a:pPr>
                <a:r>
                  <a:rPr lang="zh-CN" altLang="en-US" sz="1600" dirty="0" smtClean="0">
                    <a:latin typeface="微软雅黑" panose="020B0503020204020204" pitchFamily="34" charset="-122"/>
                    <a:ea typeface="微软雅黑" panose="020B0503020204020204" pitchFamily="34" charset="-122"/>
                  </a:rPr>
                  <a:t>存储布局优化</a:t>
                </a:r>
                <a:endParaRPr lang="en-US" altLang="zh-CN" sz="1600" dirty="0" smtClean="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ü"/>
                </a:pPr>
                <a:r>
                  <a:rPr lang="zh-CN" altLang="en-US" sz="1600" dirty="0" smtClean="0">
                    <a:latin typeface="微软雅黑" panose="020B0503020204020204" pitchFamily="34" charset="-122"/>
                    <a:ea typeface="微软雅黑" panose="020B0503020204020204" pitchFamily="34" charset="-122"/>
                  </a:rPr>
                  <a:t>任务调度优化</a:t>
                </a:r>
                <a:endParaRPr lang="en-US" altLang="zh-CN" sz="1600" dirty="0" smtClean="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ü"/>
                </a:pPr>
                <a:r>
                  <a:rPr lang="zh-CN" altLang="en-US" sz="1600" dirty="0" smtClean="0">
                    <a:latin typeface="微软雅黑" panose="020B0503020204020204" pitchFamily="34" charset="-122"/>
                    <a:ea typeface="微软雅黑" panose="020B0503020204020204" pitchFamily="34" charset="-122"/>
                  </a:rPr>
                  <a:t>群机器人规划</a:t>
                </a:r>
                <a:endParaRPr lang="zh-CN" altLang="en-US" sz="1600" dirty="0">
                  <a:latin typeface="微软雅黑" panose="020B0503020204020204" pitchFamily="34" charset="-122"/>
                  <a:ea typeface="微软雅黑" panose="020B0503020204020204" pitchFamily="34" charset="-122"/>
                </a:endParaRPr>
              </a:p>
            </p:txBody>
          </p:sp>
          <p:sp>
            <p:nvSpPr>
              <p:cNvPr id="17" name="TextBox 16"/>
              <p:cNvSpPr txBox="1"/>
              <p:nvPr/>
            </p:nvSpPr>
            <p:spPr>
              <a:xfrm>
                <a:off x="3005381" y="4983454"/>
                <a:ext cx="1704313" cy="1384995"/>
              </a:xfrm>
              <a:prstGeom prst="rect">
                <a:avLst/>
              </a:prstGeom>
              <a:noFill/>
            </p:spPr>
            <p:txBody>
              <a:bodyPr wrap="none" rtlCol="0">
                <a:spAutoFit/>
              </a:bodyPr>
              <a:lstStyle/>
              <a:p>
                <a:r>
                  <a:rPr lang="zh-CN" altLang="en-US" sz="2000" b="1" dirty="0" smtClean="0">
                    <a:latin typeface="微软雅黑" panose="020B0503020204020204" pitchFamily="34" charset="-122"/>
                    <a:ea typeface="微软雅黑" panose="020B0503020204020204" pitchFamily="34" charset="-122"/>
                  </a:rPr>
                  <a:t>移动机器人</a:t>
                </a:r>
                <a:endParaRPr lang="en-US" altLang="zh-CN" sz="2000" b="1" dirty="0" smtClean="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ü"/>
                </a:pPr>
                <a:r>
                  <a:rPr lang="zh-CN" altLang="en-US" sz="1600" dirty="0">
                    <a:latin typeface="微软雅黑" panose="020B0503020204020204" pitchFamily="34" charset="-122"/>
                    <a:ea typeface="微软雅黑" panose="020B0503020204020204" pitchFamily="34" charset="-122"/>
                  </a:rPr>
                  <a:t>视觉</a:t>
                </a:r>
                <a:r>
                  <a:rPr lang="zh-CN" altLang="en-US" sz="1600" dirty="0" smtClean="0">
                    <a:latin typeface="微软雅黑" panose="020B0503020204020204" pitchFamily="34" charset="-122"/>
                    <a:ea typeface="微软雅黑" panose="020B0503020204020204" pitchFamily="34" charset="-122"/>
                  </a:rPr>
                  <a:t>自主导航</a:t>
                </a:r>
                <a:endParaRPr lang="en-US" altLang="zh-CN" sz="1600" dirty="0" smtClean="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ü"/>
                </a:pPr>
                <a:r>
                  <a:rPr lang="zh-CN" altLang="en-US" sz="1600" dirty="0" smtClean="0">
                    <a:latin typeface="微软雅黑" panose="020B0503020204020204" pitchFamily="34" charset="-122"/>
                    <a:ea typeface="微软雅黑" panose="020B0503020204020204" pitchFamily="34" charset="-122"/>
                  </a:rPr>
                  <a:t>多重安全防护</a:t>
                </a:r>
                <a:endParaRPr lang="en-US" altLang="zh-CN" sz="1600" dirty="0" smtClean="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ü"/>
                </a:pPr>
                <a:r>
                  <a:rPr lang="zh-CN" altLang="en-US" sz="1600" dirty="0" smtClean="0">
                    <a:latin typeface="微软雅黑" panose="020B0503020204020204" pitchFamily="34" charset="-122"/>
                    <a:ea typeface="微软雅黑" panose="020B0503020204020204" pitchFamily="34" charset="-122"/>
                  </a:rPr>
                  <a:t>柔顺运动控制</a:t>
                </a:r>
                <a:endParaRPr lang="en-US" altLang="zh-CN" sz="1600" dirty="0" smtClean="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ü"/>
                </a:pPr>
                <a:r>
                  <a:rPr lang="zh-CN" altLang="en-US" sz="1600" dirty="0">
                    <a:latin typeface="微软雅黑" panose="020B0503020204020204" pitchFamily="34" charset="-122"/>
                    <a:ea typeface="微软雅黑" panose="020B0503020204020204" pitchFamily="34" charset="-122"/>
                  </a:rPr>
                  <a:t>智能</a:t>
                </a:r>
                <a:r>
                  <a:rPr lang="zh-CN" altLang="en-US" sz="1600" dirty="0" smtClean="0">
                    <a:latin typeface="微软雅黑" panose="020B0503020204020204" pitchFamily="34" charset="-122"/>
                    <a:ea typeface="微软雅黑" panose="020B0503020204020204" pitchFamily="34" charset="-122"/>
                  </a:rPr>
                  <a:t>电源管理</a:t>
                </a:r>
                <a:endParaRPr lang="en-US" altLang="zh-CN" sz="1600" dirty="0" smtClean="0">
                  <a:latin typeface="微软雅黑" panose="020B0503020204020204" pitchFamily="34" charset="-122"/>
                  <a:ea typeface="微软雅黑" panose="020B0503020204020204" pitchFamily="34" charset="-122"/>
                </a:endParaRPr>
              </a:p>
            </p:txBody>
          </p:sp>
          <p:pic>
            <p:nvPicPr>
              <p:cNvPr id="18"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6069" r="22986"/>
              <a:stretch>
                <a:fillRect/>
              </a:stretch>
            </p:blipFill>
            <p:spPr>
              <a:xfrm>
                <a:off x="7020234" y="4447873"/>
                <a:ext cx="2005780" cy="1453023"/>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9" name="TextBox 18"/>
              <p:cNvSpPr txBox="1"/>
              <p:nvPr/>
            </p:nvSpPr>
            <p:spPr>
              <a:xfrm>
                <a:off x="7417830" y="2342714"/>
                <a:ext cx="1210588" cy="338554"/>
              </a:xfrm>
              <a:prstGeom prst="rect">
                <a:avLst/>
              </a:prstGeom>
              <a:noFill/>
            </p:spPr>
            <p:txBody>
              <a:bodyPr wrap="none" rtlCol="0">
                <a:spAutoFit/>
              </a:bodyPr>
              <a:lstStyle/>
              <a:p>
                <a:r>
                  <a:rPr lang="zh-CN" altLang="en-US" sz="1600" dirty="0" smtClean="0">
                    <a:solidFill>
                      <a:srgbClr val="FF0000"/>
                    </a:solidFill>
                    <a:latin typeface="微软雅黑" panose="020B0503020204020204" pitchFamily="34" charset="-122"/>
                    <a:ea typeface="微软雅黑" panose="020B0503020204020204" pitchFamily="34" charset="-122"/>
                  </a:rPr>
                  <a:t>远距离搬运</a:t>
                </a:r>
                <a:endParaRPr lang="zh-CN" altLang="en-US" sz="1600" dirty="0">
                  <a:solidFill>
                    <a:srgbClr val="FF0000"/>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7389928" y="4119258"/>
                <a:ext cx="1210588" cy="338554"/>
              </a:xfrm>
              <a:prstGeom prst="rect">
                <a:avLst/>
              </a:prstGeom>
              <a:solidFill>
                <a:srgbClr val="FFFFFF"/>
              </a:solidFill>
            </p:spPr>
            <p:txBody>
              <a:bodyPr wrap="none" rtlCol="0">
                <a:spAutoFit/>
              </a:bodyPr>
              <a:lstStyle/>
              <a:p>
                <a:r>
                  <a:rPr lang="zh-CN" altLang="en-US" sz="1600" dirty="0">
                    <a:solidFill>
                      <a:srgbClr val="FF0000"/>
                    </a:solidFill>
                    <a:latin typeface="微软雅黑" panose="020B0503020204020204" pitchFamily="34" charset="-122"/>
                    <a:ea typeface="微软雅黑" panose="020B0503020204020204" pitchFamily="34" charset="-122"/>
                  </a:rPr>
                  <a:t>跨楼层</a:t>
                </a:r>
                <a:r>
                  <a:rPr lang="zh-CN" altLang="en-US" sz="1600" dirty="0" smtClean="0">
                    <a:solidFill>
                      <a:srgbClr val="FF0000"/>
                    </a:solidFill>
                    <a:latin typeface="微软雅黑" panose="020B0503020204020204" pitchFamily="34" charset="-122"/>
                    <a:ea typeface="微软雅黑" panose="020B0503020204020204" pitchFamily="34" charset="-122"/>
                  </a:rPr>
                  <a:t>搬运</a:t>
                </a:r>
                <a:endParaRPr lang="zh-CN" altLang="en-US" sz="1600" dirty="0">
                  <a:solidFill>
                    <a:srgbClr val="FF0000"/>
                  </a:solidFill>
                  <a:latin typeface="微软雅黑" panose="020B0503020204020204" pitchFamily="34" charset="-122"/>
                  <a:ea typeface="微软雅黑" panose="020B0503020204020204" pitchFamily="34" charset="-122"/>
                </a:endParaRPr>
              </a:p>
            </p:txBody>
          </p:sp>
        </p:grpSp>
      </p:grpSp>
      <p:pic>
        <p:nvPicPr>
          <p:cNvPr id="21" name="图片 2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701022" y="227322"/>
            <a:ext cx="8589009" cy="579389"/>
          </a:xfrm>
          <a:prstGeom prst="rect">
            <a:avLst/>
          </a:prstGeom>
        </p:spPr>
      </p:pic>
      <p:sp>
        <p:nvSpPr>
          <p:cNvPr id="22" name="文本框 4"/>
          <p:cNvSpPr txBox="1"/>
          <p:nvPr/>
        </p:nvSpPr>
        <p:spPr>
          <a:xfrm>
            <a:off x="2915435" y="236144"/>
            <a:ext cx="4364670" cy="523145"/>
          </a:xfrm>
          <a:prstGeom prst="rect">
            <a:avLst/>
          </a:prstGeom>
          <a:noFill/>
        </p:spPr>
        <p:txBody>
          <a:bodyPr wrap="none" lIns="91351" tIns="45683" rIns="91351" bIns="45683" rtlCol="0">
            <a:spAutoFit/>
          </a:bodyPr>
          <a:lstStyle/>
          <a:p>
            <a:r>
              <a:rPr lang="en-US" altLang="zh-CN" sz="2800" b="1" dirty="0" smtClean="0">
                <a:solidFill>
                  <a:prstClr val="white"/>
                </a:solidFill>
                <a:latin typeface="微软雅黑" panose="020B0503020204020204" pitchFamily="34" charset="-122"/>
                <a:ea typeface="微软雅黑" panose="020B0503020204020204" pitchFamily="34" charset="-122"/>
              </a:rPr>
              <a:t>AGV</a:t>
            </a:r>
            <a:r>
              <a:rPr lang="zh-CN" altLang="en-US" sz="2800" b="1" dirty="0" smtClean="0">
                <a:solidFill>
                  <a:prstClr val="white"/>
                </a:solidFill>
                <a:latin typeface="微软雅黑" panose="020B0503020204020204" pitchFamily="34" charset="-122"/>
                <a:ea typeface="微软雅黑" panose="020B0503020204020204" pitchFamily="34" charset="-122"/>
              </a:rPr>
              <a:t>应用向</a:t>
            </a:r>
            <a:r>
              <a:rPr lang="en-US" altLang="zh-CN" sz="2800" b="1" dirty="0" smtClean="0">
                <a:solidFill>
                  <a:prstClr val="white"/>
                </a:solidFill>
                <a:latin typeface="微软雅黑" panose="020B0503020204020204" pitchFamily="34" charset="-122"/>
                <a:ea typeface="微软雅黑" panose="020B0503020204020204" pitchFamily="34" charset="-122"/>
              </a:rPr>
              <a:t>-</a:t>
            </a:r>
            <a:r>
              <a:rPr lang="zh-CN" altLang="en-US" sz="2800" b="1" dirty="0" smtClean="0">
                <a:solidFill>
                  <a:prstClr val="white"/>
                </a:solidFill>
                <a:latin typeface="微软雅黑" panose="020B0503020204020204" pitchFamily="34" charset="-122"/>
                <a:ea typeface="微软雅黑" panose="020B0503020204020204" pitchFamily="34" charset="-122"/>
              </a:rPr>
              <a:t>智能仓储管理</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pic>
        <p:nvPicPr>
          <p:cNvPr id="23" name="图片 22" descr="logo1.jpg"/>
          <p:cNvPicPr>
            <a:picLocks noChangeAspect="1"/>
          </p:cNvPicPr>
          <p:nvPr/>
        </p:nvPicPr>
        <p:blipFill>
          <a:blip r:embed="rId5" cstate="print"/>
          <a:stretch>
            <a:fillRect/>
          </a:stretch>
        </p:blipFill>
        <p:spPr>
          <a:xfrm>
            <a:off x="746440" y="167949"/>
            <a:ext cx="1940767" cy="646923"/>
          </a:xfrm>
          <a:prstGeom prst="rect">
            <a:avLst/>
          </a:prstGeom>
        </p:spPr>
      </p:pic>
      <p:sp>
        <p:nvSpPr>
          <p:cNvPr id="26" name="灯片编号占位符 25"/>
          <p:cNvSpPr>
            <a:spLocks noGrp="1"/>
          </p:cNvSpPr>
          <p:nvPr>
            <p:ph type="sldNum" sz="quarter" idx="12"/>
          </p:nvPr>
        </p:nvSpPr>
        <p:spPr/>
        <p:txBody>
          <a:bodyPr/>
          <a:lstStyle/>
          <a:p>
            <a:fld id="{DC299CCB-D417-4B8B-B3D9-F3DF9C8DCC34}" type="slidenum">
              <a:rPr lang="zh-CN" altLang="en-US" smtClean="0"/>
              <a:pPr/>
              <a:t>17</a:t>
            </a:fld>
            <a:endParaRPr lang="zh-CN" altLang="en-US"/>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19100" y="1024235"/>
            <a:ext cx="11303000" cy="1477328"/>
          </a:xfrm>
          <a:prstGeom prst="rect">
            <a:avLst/>
          </a:prstGeom>
        </p:spPr>
        <p:txBody>
          <a:bodyPr wrap="square">
            <a:spAutoFit/>
          </a:bodyPr>
          <a:lstStyle/>
          <a:p>
            <a:pPr marL="285750" indent="-285750">
              <a:buFont typeface="Arial" panose="020B0604020202020204" pitchFamily="34" charset="0"/>
              <a:buChar char="•"/>
            </a:pPr>
            <a:r>
              <a:rPr lang="zh-CN" altLang="zh-CN" dirty="0" smtClean="0">
                <a:solidFill>
                  <a:srgbClr val="0070C0"/>
                </a:solidFill>
                <a:latin typeface="微软雅黑" panose="020B0503020204020204" pitchFamily="34" charset="-122"/>
                <a:ea typeface="微软雅黑" panose="020B0503020204020204" pitchFamily="34" charset="-122"/>
              </a:rPr>
              <a:t>适用于</a:t>
            </a:r>
            <a:r>
              <a:rPr lang="zh-CN" altLang="zh-CN" dirty="0">
                <a:solidFill>
                  <a:srgbClr val="0070C0"/>
                </a:solidFill>
                <a:latin typeface="微软雅黑" panose="020B0503020204020204" pitchFamily="34" charset="-122"/>
                <a:ea typeface="微软雅黑" panose="020B0503020204020204" pitchFamily="34" charset="-122"/>
              </a:rPr>
              <a:t>多品种、小订单分拣需求的仓储作业环境、电商分拣中心</a:t>
            </a:r>
            <a:r>
              <a:rPr lang="zh-CN" altLang="zh-CN" dirty="0" smtClean="0">
                <a:solidFill>
                  <a:srgbClr val="0070C0"/>
                </a:solidFill>
                <a:latin typeface="微软雅黑" panose="020B0503020204020204" pitchFamily="34" charset="-122"/>
                <a:ea typeface="微软雅黑" panose="020B0503020204020204" pitchFamily="34" charset="-122"/>
              </a:rPr>
              <a:t>、</a:t>
            </a:r>
            <a:r>
              <a:rPr lang="zh-CN" altLang="en-US" dirty="0" smtClean="0">
                <a:solidFill>
                  <a:srgbClr val="0070C0"/>
                </a:solidFill>
                <a:latin typeface="微软雅黑" panose="020B0503020204020204" pitchFamily="34" charset="-122"/>
                <a:ea typeface="微软雅黑" panose="020B0503020204020204" pitchFamily="34" charset="-122"/>
              </a:rPr>
              <a:t>物流仓库、</a:t>
            </a:r>
            <a:r>
              <a:rPr lang="zh-CN" altLang="zh-CN" dirty="0" smtClean="0">
                <a:solidFill>
                  <a:srgbClr val="0070C0"/>
                </a:solidFill>
                <a:latin typeface="微软雅黑" panose="020B0503020204020204" pitchFamily="34" charset="-122"/>
                <a:ea typeface="微软雅黑" panose="020B0503020204020204" pitchFamily="34" charset="-122"/>
              </a:rPr>
              <a:t>制造业</a:t>
            </a:r>
            <a:r>
              <a:rPr lang="zh-CN" altLang="zh-CN" dirty="0">
                <a:solidFill>
                  <a:srgbClr val="0070C0"/>
                </a:solidFill>
                <a:latin typeface="微软雅黑" panose="020B0503020204020204" pitchFamily="34" charset="-122"/>
                <a:ea typeface="微软雅黑" panose="020B0503020204020204" pitchFamily="34" charset="-122"/>
              </a:rPr>
              <a:t>原料仓库及成品仓库、</a:t>
            </a:r>
            <a:r>
              <a:rPr lang="en-US" altLang="zh-CN" dirty="0">
                <a:solidFill>
                  <a:srgbClr val="0070C0"/>
                </a:solidFill>
                <a:latin typeface="微软雅黑" panose="020B0503020204020204" pitchFamily="34" charset="-122"/>
                <a:ea typeface="微软雅黑" panose="020B0503020204020204" pitchFamily="34" charset="-122"/>
              </a:rPr>
              <a:t>3C</a:t>
            </a:r>
            <a:r>
              <a:rPr lang="zh-CN" altLang="zh-CN" dirty="0">
                <a:solidFill>
                  <a:srgbClr val="0070C0"/>
                </a:solidFill>
                <a:latin typeface="微软雅黑" panose="020B0503020204020204" pitchFamily="34" charset="-122"/>
                <a:ea typeface="微软雅黑" panose="020B0503020204020204" pitchFamily="34" charset="-122"/>
              </a:rPr>
              <a:t>制造业、烟草、医疗、服装、食品、汽车制造等</a:t>
            </a:r>
            <a:r>
              <a:rPr lang="zh-CN" altLang="zh-CN" dirty="0" smtClean="0">
                <a:solidFill>
                  <a:srgbClr val="0070C0"/>
                </a:solidFill>
                <a:latin typeface="微软雅黑" panose="020B0503020204020204" pitchFamily="34" charset="-122"/>
                <a:ea typeface="微软雅黑" panose="020B0503020204020204" pitchFamily="34" charset="-122"/>
              </a:rPr>
              <a:t>行业</a:t>
            </a:r>
            <a:r>
              <a:rPr lang="zh-CN" altLang="en-US" dirty="0" smtClean="0">
                <a:solidFill>
                  <a:srgbClr val="0070C0"/>
                </a:solidFill>
                <a:latin typeface="微软雅黑" panose="020B0503020204020204" pitchFamily="34" charset="-122"/>
                <a:ea typeface="微软雅黑" panose="020B0503020204020204" pitchFamily="34" charset="-122"/>
              </a:rPr>
              <a:t>；</a:t>
            </a:r>
            <a:endParaRPr lang="en-US" altLang="zh-CN" dirty="0" smtClean="0">
              <a:solidFill>
                <a:srgbClr val="0070C0"/>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zh-CN" dirty="0" smtClean="0">
                <a:solidFill>
                  <a:srgbClr val="0070C0"/>
                </a:solidFill>
                <a:latin typeface="微软雅黑" panose="020B0503020204020204" pitchFamily="34" charset="-122"/>
                <a:ea typeface="微软雅黑" panose="020B0503020204020204" pitchFamily="34" charset="-122"/>
              </a:rPr>
              <a:t>该</a:t>
            </a:r>
            <a:r>
              <a:rPr lang="zh-CN" altLang="en-US" dirty="0" smtClean="0">
                <a:solidFill>
                  <a:srgbClr val="0070C0"/>
                </a:solidFill>
                <a:latin typeface="微软雅黑" panose="020B0503020204020204" pitchFamily="34" charset="-122"/>
                <a:ea typeface="微软雅黑" panose="020B0503020204020204" pitchFamily="34" charset="-122"/>
              </a:rPr>
              <a:t>系统</a:t>
            </a:r>
            <a:r>
              <a:rPr lang="zh-CN" altLang="zh-CN" dirty="0" smtClean="0">
                <a:solidFill>
                  <a:srgbClr val="0070C0"/>
                </a:solidFill>
                <a:latin typeface="微软雅黑" panose="020B0503020204020204" pitchFamily="34" charset="-122"/>
                <a:ea typeface="微软雅黑" panose="020B0503020204020204" pitchFamily="34" charset="-122"/>
              </a:rPr>
              <a:t>以</a:t>
            </a:r>
            <a:r>
              <a:rPr lang="zh-CN" altLang="zh-CN" dirty="0">
                <a:solidFill>
                  <a:srgbClr val="0070C0"/>
                </a:solidFill>
                <a:latin typeface="微软雅黑" panose="020B0503020204020204" pitchFamily="34" charset="-122"/>
                <a:ea typeface="微软雅黑" panose="020B0503020204020204" pitchFamily="34" charset="-122"/>
              </a:rPr>
              <a:t>“货到人”的理念为核心，将仓库分为“无人区”与“工作区”两大区域。入库与出库员工只需在工作台操作终端就可实现物料的准确入库与出</a:t>
            </a:r>
            <a:r>
              <a:rPr lang="zh-CN" altLang="zh-CN" dirty="0" smtClean="0">
                <a:solidFill>
                  <a:srgbClr val="0070C0"/>
                </a:solidFill>
                <a:latin typeface="微软雅黑" panose="020B0503020204020204" pitchFamily="34" charset="-122"/>
                <a:ea typeface="微软雅黑" panose="020B0503020204020204" pitchFamily="34" charset="-122"/>
              </a:rPr>
              <a:t>库</a:t>
            </a:r>
            <a:r>
              <a:rPr lang="zh-CN" altLang="en-US" dirty="0" smtClean="0">
                <a:solidFill>
                  <a:srgbClr val="0070C0"/>
                </a:solidFill>
                <a:latin typeface="微软雅黑" panose="020B0503020204020204" pitchFamily="34" charset="-122"/>
                <a:ea typeface="微软雅黑" panose="020B0503020204020204" pitchFamily="34" charset="-122"/>
              </a:rPr>
              <a:t>；</a:t>
            </a:r>
            <a:endParaRPr lang="en-US" altLang="zh-CN" dirty="0" smtClean="0">
              <a:solidFill>
                <a:srgbClr val="0070C0"/>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zh-CN" dirty="0" smtClean="0">
                <a:solidFill>
                  <a:srgbClr val="0070C0"/>
                </a:solidFill>
                <a:latin typeface="微软雅黑" panose="020B0503020204020204" pitchFamily="34" charset="-122"/>
                <a:ea typeface="微软雅黑" panose="020B0503020204020204" pitchFamily="34" charset="-122"/>
              </a:rPr>
              <a:t>可</a:t>
            </a:r>
            <a:r>
              <a:rPr lang="zh-CN" altLang="zh-CN" dirty="0">
                <a:solidFill>
                  <a:srgbClr val="0070C0"/>
                </a:solidFill>
                <a:latin typeface="微软雅黑" panose="020B0503020204020204" pitchFamily="34" charset="-122"/>
                <a:ea typeface="微软雅黑" panose="020B0503020204020204" pitchFamily="34" charset="-122"/>
              </a:rPr>
              <a:t>实现仓储作业的单据和数据全过程监控，并提供仓储作业工作和效率的统计分析</a:t>
            </a:r>
            <a:r>
              <a:rPr lang="zh-CN" altLang="zh-CN" dirty="0" smtClean="0">
                <a:solidFill>
                  <a:srgbClr val="0070C0"/>
                </a:solidFill>
                <a:latin typeface="微软雅黑" panose="020B0503020204020204" pitchFamily="34" charset="-122"/>
                <a:ea typeface="微软雅黑" panose="020B0503020204020204" pitchFamily="34" charset="-122"/>
              </a:rPr>
              <a:t>。</a:t>
            </a:r>
            <a:endParaRPr lang="zh-CN" altLang="zh-CN" dirty="0">
              <a:solidFill>
                <a:srgbClr val="0070C0"/>
              </a:solidFill>
              <a:latin typeface="微软雅黑" panose="020B0503020204020204" pitchFamily="34" charset="-122"/>
              <a:ea typeface="微软雅黑" panose="020B0503020204020204" pitchFamily="34" charset="-122"/>
            </a:endParaRPr>
          </a:p>
        </p:txBody>
      </p:sp>
      <p:pic>
        <p:nvPicPr>
          <p:cNvPr id="4" name="图片 3"/>
          <p:cNvPicPr/>
          <p:nvPr/>
        </p:nvPicPr>
        <p:blipFill>
          <a:blip r:embed="rId3" cstate="print">
            <a:extLst>
              <a:ext uri="{28A0092B-C50C-407E-A947-70E740481C1C}">
                <a14:useLocalDpi xmlns="" xmlns:a14="http://schemas.microsoft.com/office/drawing/2010/main" val="0"/>
              </a:ext>
            </a:extLst>
          </a:blip>
          <a:stretch>
            <a:fillRect/>
          </a:stretch>
        </p:blipFill>
        <p:spPr>
          <a:xfrm>
            <a:off x="9776375" y="5371083"/>
            <a:ext cx="2159635" cy="1439545"/>
          </a:xfrm>
          <a:prstGeom prst="rect">
            <a:avLst/>
          </a:prstGeom>
        </p:spPr>
      </p:pic>
      <p:pic>
        <p:nvPicPr>
          <p:cNvPr id="5" name="图片 4"/>
          <p:cNvPicPr/>
          <p:nvPr/>
        </p:nvPicPr>
        <p:blipFill>
          <a:blip r:embed="rId4" cstate="print">
            <a:extLst>
              <a:ext uri="{28A0092B-C50C-407E-A947-70E740481C1C}">
                <a14:useLocalDpi xmlns="" xmlns:a14="http://schemas.microsoft.com/office/drawing/2010/main" val="0"/>
              </a:ext>
            </a:extLst>
          </a:blip>
          <a:stretch>
            <a:fillRect/>
          </a:stretch>
        </p:blipFill>
        <p:spPr>
          <a:xfrm>
            <a:off x="9763904" y="3757652"/>
            <a:ext cx="2159635" cy="1439545"/>
          </a:xfrm>
          <a:prstGeom prst="rect">
            <a:avLst/>
          </a:prstGeom>
        </p:spPr>
      </p:pic>
      <p:pic>
        <p:nvPicPr>
          <p:cNvPr id="6" name="图片 5"/>
          <p:cNvPicPr/>
          <p:nvPr/>
        </p:nvPicPr>
        <p:blipFill>
          <a:blip r:embed="rId5" cstate="print">
            <a:extLst>
              <a:ext uri="{28A0092B-C50C-407E-A947-70E740481C1C}">
                <a14:useLocalDpi xmlns="" xmlns:a14="http://schemas.microsoft.com/office/drawing/2010/main" val="0"/>
              </a:ext>
            </a:extLst>
          </a:blip>
          <a:stretch>
            <a:fillRect/>
          </a:stretch>
        </p:blipFill>
        <p:spPr>
          <a:xfrm>
            <a:off x="9741852" y="2171395"/>
            <a:ext cx="2159635" cy="1439545"/>
          </a:xfrm>
          <a:prstGeom prst="rect">
            <a:avLst/>
          </a:prstGeom>
        </p:spPr>
      </p:pic>
      <p:grpSp>
        <p:nvGrpSpPr>
          <p:cNvPr id="7" name="Group 3"/>
          <p:cNvGrpSpPr/>
          <p:nvPr/>
        </p:nvGrpSpPr>
        <p:grpSpPr bwMode="auto">
          <a:xfrm>
            <a:off x="1285814" y="2592282"/>
            <a:ext cx="7024433" cy="4084638"/>
            <a:chOff x="397" y="0"/>
            <a:chExt cx="4211" cy="2448"/>
          </a:xfrm>
        </p:grpSpPr>
        <p:sp>
          <p:nvSpPr>
            <p:cNvPr id="29" name="未知"/>
            <p:cNvSpPr>
              <a:spLocks noEditPoints="1"/>
            </p:cNvSpPr>
            <p:nvPr/>
          </p:nvSpPr>
          <p:spPr bwMode="auto">
            <a:xfrm rot="20241943">
              <a:off x="397" y="469"/>
              <a:ext cx="3839" cy="1527"/>
            </a:xfrm>
            <a:custGeom>
              <a:avLst/>
              <a:gdLst>
                <a:gd name="T0" fmla="*/ 1692 w 4040"/>
                <a:gd name="T1" fmla="*/ 12 h 1888"/>
                <a:gd name="T2" fmla="*/ 1234 w 4040"/>
                <a:gd name="T3" fmla="*/ 74 h 1888"/>
                <a:gd name="T4" fmla="*/ 828 w 4040"/>
                <a:gd name="T5" fmla="*/ 182 h 1888"/>
                <a:gd name="T6" fmla="*/ 486 w 4040"/>
                <a:gd name="T7" fmla="*/ 330 h 1888"/>
                <a:gd name="T8" fmla="*/ 226 w 4040"/>
                <a:gd name="T9" fmla="*/ 510 h 1888"/>
                <a:gd name="T10" fmla="*/ 58 w 4040"/>
                <a:gd name="T11" fmla="*/ 718 h 1888"/>
                <a:gd name="T12" fmla="*/ 0 w 4040"/>
                <a:gd name="T13" fmla="*/ 944 h 1888"/>
                <a:gd name="T14" fmla="*/ 58 w 4040"/>
                <a:gd name="T15" fmla="*/ 1170 h 1888"/>
                <a:gd name="T16" fmla="*/ 226 w 4040"/>
                <a:gd name="T17" fmla="*/ 1378 h 1888"/>
                <a:gd name="T18" fmla="*/ 486 w 4040"/>
                <a:gd name="T19" fmla="*/ 1558 h 1888"/>
                <a:gd name="T20" fmla="*/ 828 w 4040"/>
                <a:gd name="T21" fmla="*/ 1706 h 1888"/>
                <a:gd name="T22" fmla="*/ 1234 w 4040"/>
                <a:gd name="T23" fmla="*/ 1814 h 1888"/>
                <a:gd name="T24" fmla="*/ 1692 w 4040"/>
                <a:gd name="T25" fmla="*/ 1876 h 1888"/>
                <a:gd name="T26" fmla="*/ 2186 w 4040"/>
                <a:gd name="T27" fmla="*/ 1884 h 1888"/>
                <a:gd name="T28" fmla="*/ 2658 w 4040"/>
                <a:gd name="T29" fmla="*/ 1840 h 1888"/>
                <a:gd name="T30" fmla="*/ 3084 w 4040"/>
                <a:gd name="T31" fmla="*/ 1746 h 1888"/>
                <a:gd name="T32" fmla="*/ 3448 w 4040"/>
                <a:gd name="T33" fmla="*/ 1612 h 1888"/>
                <a:gd name="T34" fmla="*/ 3738 w 4040"/>
                <a:gd name="T35" fmla="*/ 1442 h 1888"/>
                <a:gd name="T36" fmla="*/ 3938 w 4040"/>
                <a:gd name="T37" fmla="*/ 1242 h 1888"/>
                <a:gd name="T38" fmla="*/ 4034 w 4040"/>
                <a:gd name="T39" fmla="*/ 1022 h 1888"/>
                <a:gd name="T40" fmla="*/ 4014 w 4040"/>
                <a:gd name="T41" fmla="*/ 790 h 1888"/>
                <a:gd name="T42" fmla="*/ 3882 w 4040"/>
                <a:gd name="T43" fmla="*/ 576 h 1888"/>
                <a:gd name="T44" fmla="*/ 3650 w 4040"/>
                <a:gd name="T45" fmla="*/ 386 h 1888"/>
                <a:gd name="T46" fmla="*/ 3334 w 4040"/>
                <a:gd name="T47" fmla="*/ 228 h 1888"/>
                <a:gd name="T48" fmla="*/ 2948 w 4040"/>
                <a:gd name="T49" fmla="*/ 106 h 1888"/>
                <a:gd name="T50" fmla="*/ 2506 w 4040"/>
                <a:gd name="T51" fmla="*/ 28 h 1888"/>
                <a:gd name="T52" fmla="*/ 2020 w 4040"/>
                <a:gd name="T53" fmla="*/ 0 h 1888"/>
                <a:gd name="T54" fmla="*/ 1606 w 4040"/>
                <a:gd name="T55" fmla="*/ 1736 h 1888"/>
                <a:gd name="T56" fmla="*/ 1164 w 4040"/>
                <a:gd name="T57" fmla="*/ 1678 h 1888"/>
                <a:gd name="T58" fmla="*/ 776 w 4040"/>
                <a:gd name="T59" fmla="*/ 1576 h 1888"/>
                <a:gd name="T60" fmla="*/ 458 w 4040"/>
                <a:gd name="T61" fmla="*/ 1436 h 1888"/>
                <a:gd name="T62" fmla="*/ 224 w 4040"/>
                <a:gd name="T63" fmla="*/ 1266 h 1888"/>
                <a:gd name="T64" fmla="*/ 88 w 4040"/>
                <a:gd name="T65" fmla="*/ 1074 h 1888"/>
                <a:gd name="T66" fmla="*/ 68 w 4040"/>
                <a:gd name="T67" fmla="*/ 864 h 1888"/>
                <a:gd name="T68" fmla="*/ 166 w 4040"/>
                <a:gd name="T69" fmla="*/ 664 h 1888"/>
                <a:gd name="T70" fmla="*/ 370 w 4040"/>
                <a:gd name="T71" fmla="*/ 486 h 1888"/>
                <a:gd name="T72" fmla="*/ 662 w 4040"/>
                <a:gd name="T73" fmla="*/ 336 h 1888"/>
                <a:gd name="T74" fmla="*/ 1028 w 4040"/>
                <a:gd name="T75" fmla="*/ 222 h 1888"/>
                <a:gd name="T76" fmla="*/ 1454 w 4040"/>
                <a:gd name="T77" fmla="*/ 148 h 1888"/>
                <a:gd name="T78" fmla="*/ 1922 w 4040"/>
                <a:gd name="T79" fmla="*/ 120 h 1888"/>
                <a:gd name="T80" fmla="*/ 2392 w 4040"/>
                <a:gd name="T81" fmla="*/ 148 h 1888"/>
                <a:gd name="T82" fmla="*/ 2818 w 4040"/>
                <a:gd name="T83" fmla="*/ 222 h 1888"/>
                <a:gd name="T84" fmla="*/ 3184 w 4040"/>
                <a:gd name="T85" fmla="*/ 336 h 1888"/>
                <a:gd name="T86" fmla="*/ 3476 w 4040"/>
                <a:gd name="T87" fmla="*/ 486 h 1888"/>
                <a:gd name="T88" fmla="*/ 3680 w 4040"/>
                <a:gd name="T89" fmla="*/ 664 h 1888"/>
                <a:gd name="T90" fmla="*/ 3778 w 4040"/>
                <a:gd name="T91" fmla="*/ 864 h 1888"/>
                <a:gd name="T92" fmla="*/ 3758 w 4040"/>
                <a:gd name="T93" fmla="*/ 1074 h 1888"/>
                <a:gd name="T94" fmla="*/ 3622 w 4040"/>
                <a:gd name="T95" fmla="*/ 1266 h 1888"/>
                <a:gd name="T96" fmla="*/ 3388 w 4040"/>
                <a:gd name="T97" fmla="*/ 1436 h 1888"/>
                <a:gd name="T98" fmla="*/ 3070 w 4040"/>
                <a:gd name="T99" fmla="*/ 1576 h 1888"/>
                <a:gd name="T100" fmla="*/ 2682 w 4040"/>
                <a:gd name="T101" fmla="*/ 1678 h 1888"/>
                <a:gd name="T102" fmla="*/ 2240 w 4040"/>
                <a:gd name="T103" fmla="*/ 1736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gradFill rotWithShape="1">
              <a:gsLst>
                <a:gs pos="0">
                  <a:schemeClr val="bg2">
                    <a:gamma/>
                    <a:tint val="42353"/>
                    <a:invGamma/>
                    <a:alpha val="35999"/>
                  </a:schemeClr>
                </a:gs>
                <a:gs pos="100000">
                  <a:schemeClr val="bg2"/>
                </a:gs>
              </a:gsLst>
              <a:lin ang="0" scaled="1"/>
            </a:gradFill>
            <a:ln>
              <a:no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30" name="Oval 5"/>
            <p:cNvSpPr>
              <a:spLocks noChangeArrowheads="1"/>
            </p:cNvSpPr>
            <p:nvPr/>
          </p:nvSpPr>
          <p:spPr bwMode="auto">
            <a:xfrm rot="20056322">
              <a:off x="2304" y="384"/>
              <a:ext cx="672" cy="192"/>
            </a:xfrm>
            <a:prstGeom prst="ellipse">
              <a:avLst/>
            </a:prstGeom>
            <a:gradFill rotWithShape="1">
              <a:gsLst>
                <a:gs pos="0">
                  <a:srgbClr val="5F5F5F"/>
                </a:gs>
                <a:gs pos="100000">
                  <a:srgbClr val="84A5CA"/>
                </a:gs>
              </a:gsLst>
              <a:lin ang="0" scaled="1"/>
            </a:gradFill>
            <a:ln>
              <a:noFill/>
            </a:ln>
            <a:effectLst/>
            <a:extLst>
              <a:ext uri="{91240B29-F687-4F45-9708-019B960494DF}">
                <a14:hiddenLine xmlns="" xmlns:a14="http://schemas.microsoft.com/office/drawing/2010/main" w="9525">
                  <a:solidFill>
                    <a:srgbClr val="000000"/>
                  </a:solidFill>
                  <a:rou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 name="Oval 6"/>
            <p:cNvSpPr>
              <a:spLocks noChangeArrowheads="1"/>
            </p:cNvSpPr>
            <p:nvPr/>
          </p:nvSpPr>
          <p:spPr bwMode="auto">
            <a:xfrm rot="20056322">
              <a:off x="3936" y="528"/>
              <a:ext cx="672" cy="192"/>
            </a:xfrm>
            <a:prstGeom prst="ellipse">
              <a:avLst/>
            </a:prstGeom>
            <a:gradFill rotWithShape="1">
              <a:gsLst>
                <a:gs pos="0">
                  <a:srgbClr val="5F5F5F"/>
                </a:gs>
                <a:gs pos="100000">
                  <a:srgbClr val="84A5CA"/>
                </a:gs>
              </a:gsLst>
              <a:lin ang="0" scaled="1"/>
            </a:gradFill>
            <a:ln>
              <a:noFill/>
            </a:ln>
            <a:effectLst/>
            <a:extLst>
              <a:ext uri="{91240B29-F687-4F45-9708-019B960494DF}">
                <a14:hiddenLine xmlns="" xmlns:a14="http://schemas.microsoft.com/office/drawing/2010/main" w="9525">
                  <a:solidFill>
                    <a:srgbClr val="000000"/>
                  </a:solidFill>
                  <a:rou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 name="Oval 7"/>
            <p:cNvSpPr>
              <a:spLocks noChangeArrowheads="1"/>
            </p:cNvSpPr>
            <p:nvPr/>
          </p:nvSpPr>
          <p:spPr bwMode="auto">
            <a:xfrm rot="20056322">
              <a:off x="1392" y="2160"/>
              <a:ext cx="672" cy="192"/>
            </a:xfrm>
            <a:prstGeom prst="ellipse">
              <a:avLst/>
            </a:prstGeom>
            <a:gradFill rotWithShape="1">
              <a:gsLst>
                <a:gs pos="0">
                  <a:srgbClr val="5F5F5F"/>
                </a:gs>
                <a:gs pos="100000">
                  <a:srgbClr val="84A5CA"/>
                </a:gs>
              </a:gsLst>
              <a:lin ang="0" scaled="1"/>
            </a:gradFill>
            <a:ln>
              <a:noFill/>
            </a:ln>
            <a:effectLst/>
            <a:extLst>
              <a:ext uri="{91240B29-F687-4F45-9708-019B960494DF}">
                <a14:hiddenLine xmlns="" xmlns:a14="http://schemas.microsoft.com/office/drawing/2010/main" w="9525">
                  <a:solidFill>
                    <a:srgbClr val="000000"/>
                  </a:solidFill>
                  <a:rou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 name="Oval 8"/>
            <p:cNvSpPr>
              <a:spLocks noChangeArrowheads="1"/>
            </p:cNvSpPr>
            <p:nvPr/>
          </p:nvSpPr>
          <p:spPr bwMode="auto">
            <a:xfrm rot="20056322">
              <a:off x="2976" y="1808"/>
              <a:ext cx="672" cy="192"/>
            </a:xfrm>
            <a:prstGeom prst="ellipse">
              <a:avLst/>
            </a:prstGeom>
            <a:gradFill rotWithShape="1">
              <a:gsLst>
                <a:gs pos="0">
                  <a:srgbClr val="5F5F5F"/>
                </a:gs>
                <a:gs pos="100000">
                  <a:srgbClr val="84A5CA"/>
                </a:gs>
              </a:gsLst>
              <a:lin ang="0" scaled="1"/>
            </a:gradFill>
            <a:ln>
              <a:noFill/>
            </a:ln>
            <a:effectLst/>
            <a:extLst>
              <a:ext uri="{91240B29-F687-4F45-9708-019B960494DF}">
                <a14:hiddenLine xmlns="" xmlns:a14="http://schemas.microsoft.com/office/drawing/2010/main" w="9525">
                  <a:solidFill>
                    <a:srgbClr val="000000"/>
                  </a:solidFill>
                  <a:rou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 name="Oval 9"/>
            <p:cNvSpPr>
              <a:spLocks noChangeArrowheads="1"/>
            </p:cNvSpPr>
            <p:nvPr/>
          </p:nvSpPr>
          <p:spPr bwMode="auto">
            <a:xfrm rot="20056322">
              <a:off x="864" y="1248"/>
              <a:ext cx="672" cy="192"/>
            </a:xfrm>
            <a:prstGeom prst="ellipse">
              <a:avLst/>
            </a:prstGeom>
            <a:gradFill rotWithShape="1">
              <a:gsLst>
                <a:gs pos="0">
                  <a:srgbClr val="5F5F5F"/>
                </a:gs>
                <a:gs pos="100000">
                  <a:srgbClr val="84A5CA"/>
                </a:gs>
              </a:gsLst>
              <a:lin ang="0" scaled="1"/>
            </a:gradFill>
            <a:ln>
              <a:noFill/>
            </a:ln>
            <a:effectLst/>
            <a:extLst>
              <a:ext uri="{91240B29-F687-4F45-9708-019B960494DF}">
                <a14:hiddenLine xmlns="" xmlns:a14="http://schemas.microsoft.com/office/drawing/2010/main" w="9525">
                  <a:solidFill>
                    <a:srgbClr val="000000"/>
                  </a:solidFill>
                  <a:rou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5" name="Oval 10"/>
            <p:cNvSpPr>
              <a:spLocks noChangeArrowheads="1"/>
            </p:cNvSpPr>
            <p:nvPr/>
          </p:nvSpPr>
          <p:spPr bwMode="auto">
            <a:xfrm>
              <a:off x="1927" y="0"/>
              <a:ext cx="720" cy="694"/>
            </a:xfrm>
            <a:prstGeom prst="ellipse">
              <a:avLst/>
            </a:prstGeom>
            <a:gradFill rotWithShape="1">
              <a:gsLst>
                <a:gs pos="0">
                  <a:schemeClr val="hlink"/>
                </a:gs>
                <a:gs pos="100000">
                  <a:schemeClr val="hlink">
                    <a:gamma/>
                    <a:shade val="34510"/>
                    <a:invGamma/>
                  </a:schemeClr>
                </a:gs>
              </a:gsLst>
              <a:path path="shape">
                <a:fillToRect l="50000" t="50000" r="50000" b="50000"/>
              </a:path>
            </a:gradFill>
            <a:ln>
              <a:noFill/>
            </a:ln>
            <a:effectLst/>
            <a:extLst>
              <a:ext uri="{91240B29-F687-4F45-9708-019B960494DF}">
                <a14:hiddenLine xmlns="" xmlns:a14="http://schemas.microsoft.com/office/drawing/2010/main" w="9525">
                  <a:solidFill>
                    <a:srgbClr val="000000"/>
                  </a:solidFill>
                  <a:round/>
                </a14:hiddenLine>
              </a:ext>
              <a:ext uri="{AF507438-7753-43E0-B8FC-AC1667EBCBE1}">
                <a14:hiddenEffects xmlns="" xmlns:a14="http://schemas.microsoft.com/office/drawing/2010/main">
                  <a:effectLst>
                    <a:outerShdw dist="76200" dir="10800000" kx="-3284103" algn="br" rotWithShape="0">
                      <a:srgbClr val="001D3A">
                        <a:alpha val="50000"/>
                      </a:srgbClr>
                    </a:outerShdw>
                  </a:effectLst>
                </a14:hiddenEffects>
              </a:ext>
            </a:extLst>
          </p:spPr>
          <p:txBody>
            <a:bodyPr wrap="none" anchor="ctr"/>
            <a:lstStyle/>
            <a:p>
              <a:pPr algn="ctr"/>
              <a:endParaRPr lang="zh-CN" altLang="zh-CN">
                <a:latin typeface="Arial" panose="020B0604020202020204" pitchFamily="34" charset="0"/>
              </a:endParaRPr>
            </a:p>
          </p:txBody>
        </p:sp>
        <p:sp>
          <p:nvSpPr>
            <p:cNvPr id="36" name="Oval 11"/>
            <p:cNvSpPr>
              <a:spLocks noChangeArrowheads="1"/>
            </p:cNvSpPr>
            <p:nvPr/>
          </p:nvSpPr>
          <p:spPr bwMode="auto">
            <a:xfrm>
              <a:off x="519" y="830"/>
              <a:ext cx="719" cy="694"/>
            </a:xfrm>
            <a:prstGeom prst="ellipse">
              <a:avLst/>
            </a:prstGeom>
            <a:gradFill rotWithShape="1">
              <a:gsLst>
                <a:gs pos="0">
                  <a:schemeClr val="accent1"/>
                </a:gs>
                <a:gs pos="100000">
                  <a:schemeClr val="accent1">
                    <a:gamma/>
                    <a:shade val="31373"/>
                    <a:invGamma/>
                  </a:schemeClr>
                </a:gs>
              </a:gsLst>
              <a:path path="shape">
                <a:fillToRect l="50000" t="50000" r="50000" b="50000"/>
              </a:path>
            </a:gradFill>
            <a:ln>
              <a:noFill/>
            </a:ln>
            <a:effectLst/>
            <a:extLst>
              <a:ext uri="{91240B29-F687-4F45-9708-019B960494DF}">
                <a14:hiddenLine xmlns="" xmlns:a14="http://schemas.microsoft.com/office/drawing/2010/main" w="9525">
                  <a:solidFill>
                    <a:srgbClr val="000000"/>
                  </a:solidFill>
                  <a:round/>
                </a14:hiddenLine>
              </a:ext>
              <a:ext uri="{AF507438-7753-43E0-B8FC-AC1667EBCBE1}">
                <a14:hiddenEffects xmlns="" xmlns:a14="http://schemas.microsoft.com/office/drawing/2010/main">
                  <a:effectLst>
                    <a:outerShdw dist="76200" dir="10800000" kx="-3284103" algn="br" rotWithShape="0">
                      <a:srgbClr val="001D3A">
                        <a:alpha val="50000"/>
                      </a:srgbClr>
                    </a:outerShdw>
                  </a:effectLst>
                </a14:hiddenEffects>
              </a:ext>
            </a:extLst>
          </p:spPr>
          <p:txBody>
            <a:bodyPr wrap="none" anchor="ctr"/>
            <a:lstStyle/>
            <a:p>
              <a:pPr algn="ctr"/>
              <a:endParaRPr lang="zh-CN" altLang="zh-CN">
                <a:latin typeface="Arial" panose="020B0604020202020204" pitchFamily="34" charset="0"/>
              </a:endParaRPr>
            </a:p>
          </p:txBody>
        </p:sp>
        <p:sp>
          <p:nvSpPr>
            <p:cNvPr id="37" name="Oval 12"/>
            <p:cNvSpPr>
              <a:spLocks noChangeArrowheads="1"/>
            </p:cNvSpPr>
            <p:nvPr/>
          </p:nvSpPr>
          <p:spPr bwMode="auto">
            <a:xfrm>
              <a:off x="1013" y="1754"/>
              <a:ext cx="719" cy="694"/>
            </a:xfrm>
            <a:prstGeom prst="ellipse">
              <a:avLst/>
            </a:prstGeom>
            <a:gradFill rotWithShape="1">
              <a:gsLst>
                <a:gs pos="0">
                  <a:schemeClr val="accent2"/>
                </a:gs>
                <a:gs pos="100000">
                  <a:schemeClr val="accent2">
                    <a:gamma/>
                    <a:shade val="35686"/>
                    <a:invGamma/>
                  </a:schemeClr>
                </a:gs>
              </a:gsLst>
              <a:path path="shape">
                <a:fillToRect l="50000" t="50000" r="50000" b="50000"/>
              </a:path>
            </a:gradFill>
            <a:ln>
              <a:noFill/>
            </a:ln>
            <a:effectLst/>
            <a:extLst>
              <a:ext uri="{91240B29-F687-4F45-9708-019B960494DF}">
                <a14:hiddenLine xmlns="" xmlns:a14="http://schemas.microsoft.com/office/drawing/2010/main" w="9525">
                  <a:solidFill>
                    <a:srgbClr val="000000"/>
                  </a:solidFill>
                  <a:round/>
                </a14:hiddenLine>
              </a:ext>
              <a:ext uri="{AF507438-7753-43E0-B8FC-AC1667EBCBE1}">
                <a14:hiddenEffects xmlns="" xmlns:a14="http://schemas.microsoft.com/office/drawing/2010/main">
                  <a:effectLst>
                    <a:outerShdw dist="76200" dir="10800000" kx="-3284103" algn="br" rotWithShape="0">
                      <a:srgbClr val="001D3A">
                        <a:alpha val="50000"/>
                      </a:srgbClr>
                    </a:outerShdw>
                  </a:effectLst>
                </a14:hiddenEffects>
              </a:ext>
            </a:extLst>
          </p:spPr>
          <p:txBody>
            <a:bodyPr wrap="none" anchor="ctr"/>
            <a:lstStyle/>
            <a:p>
              <a:pPr algn="ctr"/>
              <a:endParaRPr lang="zh-CN" altLang="zh-CN">
                <a:latin typeface="Arial" panose="020B0604020202020204" pitchFamily="34" charset="0"/>
              </a:endParaRPr>
            </a:p>
          </p:txBody>
        </p:sp>
        <p:sp>
          <p:nvSpPr>
            <p:cNvPr id="38" name="Oval 13"/>
            <p:cNvSpPr>
              <a:spLocks noChangeArrowheads="1"/>
            </p:cNvSpPr>
            <p:nvPr/>
          </p:nvSpPr>
          <p:spPr bwMode="auto">
            <a:xfrm>
              <a:off x="2568" y="1411"/>
              <a:ext cx="719" cy="694"/>
            </a:xfrm>
            <a:prstGeom prst="ellipse">
              <a:avLst/>
            </a:prstGeom>
            <a:gradFill rotWithShape="1">
              <a:gsLst>
                <a:gs pos="0">
                  <a:schemeClr val="bg2"/>
                </a:gs>
                <a:gs pos="100000">
                  <a:schemeClr val="bg2">
                    <a:gamma/>
                    <a:shade val="35686"/>
                    <a:invGamma/>
                  </a:schemeClr>
                </a:gs>
              </a:gsLst>
              <a:path path="shape">
                <a:fillToRect l="50000" t="50000" r="50000" b="50000"/>
              </a:path>
            </a:gradFill>
            <a:ln>
              <a:noFill/>
            </a:ln>
            <a:effectLst/>
            <a:extLst>
              <a:ext uri="{91240B29-F687-4F45-9708-019B960494DF}">
                <a14:hiddenLine xmlns="" xmlns:a14="http://schemas.microsoft.com/office/drawing/2010/main" w="9525">
                  <a:solidFill>
                    <a:srgbClr val="000000"/>
                  </a:solidFill>
                  <a:round/>
                </a14:hiddenLine>
              </a:ext>
              <a:ext uri="{AF507438-7753-43E0-B8FC-AC1667EBCBE1}">
                <a14:hiddenEffects xmlns="" xmlns:a14="http://schemas.microsoft.com/office/drawing/2010/main">
                  <a:effectLst>
                    <a:outerShdw dist="76200" dir="10800000" kx="-3284103" algn="br" rotWithShape="0">
                      <a:srgbClr val="001D3A">
                        <a:alpha val="50000"/>
                      </a:srgbClr>
                    </a:outerShdw>
                  </a:effectLst>
                </a14:hiddenEffects>
              </a:ext>
            </a:extLst>
          </p:spPr>
          <p:txBody>
            <a:bodyPr wrap="none" anchor="ctr"/>
            <a:lstStyle/>
            <a:p>
              <a:pPr algn="ctr"/>
              <a:endParaRPr lang="zh-CN" altLang="zh-CN">
                <a:latin typeface="Arial" panose="020B0604020202020204" pitchFamily="34" charset="0"/>
              </a:endParaRPr>
            </a:p>
          </p:txBody>
        </p:sp>
        <p:sp>
          <p:nvSpPr>
            <p:cNvPr id="39" name="Oval 14"/>
            <p:cNvSpPr>
              <a:spLocks noChangeArrowheads="1"/>
            </p:cNvSpPr>
            <p:nvPr/>
          </p:nvSpPr>
          <p:spPr bwMode="auto">
            <a:xfrm>
              <a:off x="3592" y="124"/>
              <a:ext cx="680" cy="695"/>
            </a:xfrm>
            <a:prstGeom prst="ellipse">
              <a:avLst/>
            </a:prstGeom>
            <a:gradFill rotWithShape="1">
              <a:gsLst>
                <a:gs pos="0">
                  <a:schemeClr val="folHlink"/>
                </a:gs>
                <a:gs pos="100000">
                  <a:schemeClr val="folHlink">
                    <a:gamma/>
                    <a:shade val="34510"/>
                    <a:invGamma/>
                  </a:schemeClr>
                </a:gs>
              </a:gsLst>
              <a:path path="shape">
                <a:fillToRect l="50000" t="50000" r="50000" b="50000"/>
              </a:path>
            </a:gradFill>
            <a:ln>
              <a:noFill/>
            </a:ln>
            <a:effectLst/>
            <a:extLst>
              <a:ext uri="{91240B29-F687-4F45-9708-019B960494DF}">
                <a14:hiddenLine xmlns="" xmlns:a14="http://schemas.microsoft.com/office/drawing/2010/main" w="9525">
                  <a:solidFill>
                    <a:srgbClr val="000000"/>
                  </a:solidFill>
                  <a:round/>
                </a14:hiddenLine>
              </a:ext>
              <a:ext uri="{AF507438-7753-43E0-B8FC-AC1667EBCBE1}">
                <a14:hiddenEffects xmlns="" xmlns:a14="http://schemas.microsoft.com/office/drawing/2010/main">
                  <a:effectLst>
                    <a:outerShdw dist="76200" dir="10800000" kx="-3284103" algn="br" rotWithShape="0">
                      <a:srgbClr val="001D3A">
                        <a:alpha val="50000"/>
                      </a:srgbClr>
                    </a:outerShdw>
                  </a:effectLst>
                </a14:hiddenEffects>
              </a:ext>
            </a:extLst>
          </p:spPr>
          <p:txBody>
            <a:bodyPr wrap="none" anchor="ctr"/>
            <a:lstStyle/>
            <a:p>
              <a:pPr algn="ctr"/>
              <a:endParaRPr lang="zh-CN" altLang="zh-CN" b="1">
                <a:latin typeface="Arial" panose="020B0604020202020204" pitchFamily="34" charset="0"/>
              </a:endParaRPr>
            </a:p>
          </p:txBody>
        </p:sp>
        <p:sp>
          <p:nvSpPr>
            <p:cNvPr id="40" name="Text Box 15"/>
            <p:cNvSpPr txBox="1">
              <a:spLocks noChangeArrowheads="1"/>
            </p:cNvSpPr>
            <p:nvPr/>
          </p:nvSpPr>
          <p:spPr bwMode="auto">
            <a:xfrm>
              <a:off x="531" y="955"/>
              <a:ext cx="694" cy="4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817" dir="2708076" algn="ctr" rotWithShape="0">
                      <a:schemeClr val="bg2"/>
                    </a:outerShdw>
                  </a:effectLst>
                </a14:hiddenEffects>
              </a:ext>
            </a:extLst>
          </p:spPr>
          <p:txBody>
            <a:bodyPr wrap="square">
              <a:spAutoFit/>
            </a:bodyPr>
            <a:lstStyle/>
            <a:p>
              <a:pPr algn="ctr" eaLnBrk="0" hangingPunct="0"/>
              <a:r>
                <a:rPr lang="zh-CN" altLang="zh-CN" sz="2000" b="1" dirty="0">
                  <a:solidFill>
                    <a:schemeClr val="bg1"/>
                  </a:solidFill>
                </a:rPr>
                <a:t>全功能对接</a:t>
              </a:r>
              <a:endParaRPr lang="en-US" altLang="zh-CN" sz="2000" b="1" dirty="0">
                <a:solidFill>
                  <a:schemeClr val="bg1"/>
                </a:solidFill>
                <a:latin typeface="Verdana" panose="020B0604030504040204" pitchFamily="34" charset="0"/>
                <a:ea typeface="宋体" panose="02010600030101010101" pitchFamily="2" charset="-122"/>
              </a:endParaRPr>
            </a:p>
          </p:txBody>
        </p:sp>
        <p:sp>
          <p:nvSpPr>
            <p:cNvPr id="42" name="Text Box 17"/>
            <p:cNvSpPr txBox="1">
              <a:spLocks noChangeArrowheads="1"/>
            </p:cNvSpPr>
            <p:nvPr/>
          </p:nvSpPr>
          <p:spPr bwMode="auto">
            <a:xfrm>
              <a:off x="3723" y="213"/>
              <a:ext cx="501" cy="4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817" dir="2708076" algn="ctr" rotWithShape="0">
                      <a:schemeClr val="bg2"/>
                    </a:outerShdw>
                  </a:effectLst>
                </a14:hiddenEffects>
              </a:ext>
            </a:extLst>
          </p:spPr>
          <p:txBody>
            <a:bodyPr wrap="square">
              <a:spAutoFit/>
            </a:bodyPr>
            <a:lstStyle/>
            <a:p>
              <a:pPr eaLnBrk="0" hangingPunct="0"/>
              <a:r>
                <a:rPr lang="zh-CN" altLang="en-US" sz="2400" b="1" dirty="0" smtClean="0">
                  <a:solidFill>
                    <a:schemeClr val="bg1"/>
                  </a:solidFill>
                  <a:latin typeface="微软雅黑" panose="020B0503020204020204" pitchFamily="34" charset="-122"/>
                  <a:ea typeface="微软雅黑" panose="020B0503020204020204" pitchFamily="34" charset="-122"/>
                </a:rPr>
                <a:t>优化管理</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43" name="Text Box 18"/>
            <p:cNvSpPr txBox="1">
              <a:spLocks noChangeArrowheads="1"/>
            </p:cNvSpPr>
            <p:nvPr/>
          </p:nvSpPr>
          <p:spPr bwMode="auto">
            <a:xfrm>
              <a:off x="2665" y="1491"/>
              <a:ext cx="573" cy="4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817" dir="2708076" algn="ctr" rotWithShape="0">
                      <a:schemeClr val="bg2"/>
                    </a:outerShdw>
                  </a:effectLst>
                </a14:hiddenEffects>
              </a:ext>
            </a:extLst>
          </p:spPr>
          <p:txBody>
            <a:bodyPr wrap="square">
              <a:spAutoFit/>
            </a:bodyPr>
            <a:lstStyle/>
            <a:p>
              <a:pPr eaLnBrk="0" hangingPunct="0"/>
              <a:r>
                <a:rPr lang="zh-CN" altLang="en-US" sz="2400" b="1" dirty="0" smtClean="0">
                  <a:solidFill>
                    <a:schemeClr val="bg1"/>
                  </a:solidFill>
                  <a:latin typeface="微软雅黑" panose="020B0503020204020204" pitchFamily="34" charset="-122"/>
                  <a:ea typeface="微软雅黑" panose="020B0503020204020204" pitchFamily="34" charset="-122"/>
                </a:rPr>
                <a:t>稳定安全</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44" name="Text Box 19"/>
            <p:cNvSpPr txBox="1">
              <a:spLocks noChangeArrowheads="1"/>
            </p:cNvSpPr>
            <p:nvPr/>
          </p:nvSpPr>
          <p:spPr bwMode="auto">
            <a:xfrm>
              <a:off x="1133" y="1856"/>
              <a:ext cx="478" cy="4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817" dir="2708076" algn="ctr" rotWithShape="0">
                      <a:schemeClr val="bg2"/>
                    </a:outerShdw>
                  </a:effectLst>
                </a14:hiddenEffects>
              </a:ext>
            </a:extLst>
          </p:spPr>
          <p:txBody>
            <a:bodyPr wrap="square">
              <a:spAutoFit/>
            </a:bodyPr>
            <a:lstStyle/>
            <a:p>
              <a:pPr eaLnBrk="0" hangingPunct="0"/>
              <a:r>
                <a:rPr lang="zh-CN" altLang="en-US" sz="2400" b="1" dirty="0" smtClean="0">
                  <a:solidFill>
                    <a:schemeClr val="bg1"/>
                  </a:solidFill>
                  <a:latin typeface="微软雅黑" panose="020B0503020204020204" pitchFamily="34" charset="-122"/>
                  <a:ea typeface="微软雅黑" panose="020B0503020204020204" pitchFamily="34" charset="-122"/>
                </a:rPr>
                <a:t>自主研发</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45" name="Text Box 20"/>
            <p:cNvSpPr txBox="1">
              <a:spLocks noChangeArrowheads="1"/>
            </p:cNvSpPr>
            <p:nvPr/>
          </p:nvSpPr>
          <p:spPr bwMode="auto">
            <a:xfrm>
              <a:off x="1562" y="844"/>
              <a:ext cx="1452" cy="6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a:spAutoFit/>
            </a:bodyPr>
            <a:lstStyle/>
            <a:p>
              <a:pPr algn="ctr" eaLnBrk="0" hangingPunct="0"/>
              <a:r>
                <a:rPr lang="zh-CN" altLang="en-US" sz="3200" b="1" dirty="0" smtClean="0">
                  <a:solidFill>
                    <a:srgbClr val="C00000"/>
                  </a:solidFill>
                  <a:latin typeface="Arial" panose="020B0604020202020204" pitchFamily="34" charset="0"/>
                  <a:ea typeface="宋体" panose="02010600030101010101" pitchFamily="2" charset="-122"/>
                </a:rPr>
                <a:t>智能机器人仓储系统</a:t>
              </a:r>
              <a:endParaRPr lang="en-US" altLang="zh-CN" sz="3200" b="1" dirty="0">
                <a:solidFill>
                  <a:srgbClr val="C00000"/>
                </a:solidFill>
                <a:latin typeface="Arial" panose="020B0604020202020204" pitchFamily="34" charset="0"/>
                <a:ea typeface="宋体" panose="02010600030101010101" pitchFamily="2" charset="-122"/>
              </a:endParaRPr>
            </a:p>
          </p:txBody>
        </p:sp>
      </p:grpSp>
      <p:sp>
        <p:nvSpPr>
          <p:cNvPr id="49" name="矩形 48"/>
          <p:cNvSpPr/>
          <p:nvPr/>
        </p:nvSpPr>
        <p:spPr>
          <a:xfrm>
            <a:off x="190695" y="3422557"/>
            <a:ext cx="1674969" cy="923330"/>
          </a:xfrm>
          <a:prstGeom prst="rect">
            <a:avLst/>
          </a:prstGeom>
        </p:spPr>
        <p:txBody>
          <a:bodyPr wrap="square">
            <a:spAutoFit/>
          </a:bodyPr>
          <a:lstStyle/>
          <a:p>
            <a:r>
              <a:rPr lang="zh-CN" altLang="zh-CN" dirty="0" smtClean="0">
                <a:solidFill>
                  <a:srgbClr val="C00000"/>
                </a:solidFill>
              </a:rPr>
              <a:t>支持</a:t>
            </a:r>
            <a:r>
              <a:rPr lang="zh-CN" altLang="zh-CN" dirty="0">
                <a:solidFill>
                  <a:srgbClr val="C00000"/>
                </a:solidFill>
              </a:rPr>
              <a:t>与上层业务系统</a:t>
            </a:r>
            <a:r>
              <a:rPr lang="en-US" altLang="zh-CN" dirty="0">
                <a:solidFill>
                  <a:srgbClr val="C00000"/>
                </a:solidFill>
              </a:rPr>
              <a:t>ERP</a:t>
            </a:r>
            <a:r>
              <a:rPr lang="zh-CN" altLang="zh-CN" dirty="0">
                <a:solidFill>
                  <a:srgbClr val="C00000"/>
                </a:solidFill>
              </a:rPr>
              <a:t>及外围设备对接</a:t>
            </a:r>
            <a:endParaRPr lang="zh-CN" altLang="en-US" dirty="0">
              <a:solidFill>
                <a:srgbClr val="C00000"/>
              </a:solidFill>
            </a:endParaRPr>
          </a:p>
        </p:txBody>
      </p:sp>
      <p:sp>
        <p:nvSpPr>
          <p:cNvPr id="50" name="矩形 49"/>
          <p:cNvSpPr/>
          <p:nvPr/>
        </p:nvSpPr>
        <p:spPr>
          <a:xfrm>
            <a:off x="4053867" y="2755774"/>
            <a:ext cx="973529" cy="830997"/>
          </a:xfrm>
          <a:prstGeom prst="rect">
            <a:avLst/>
          </a:prstGeom>
        </p:spPr>
        <p:txBody>
          <a:bodyPr wrap="square">
            <a:spAutoFit/>
          </a:bodyPr>
          <a:lstStyle/>
          <a:p>
            <a:r>
              <a:rPr lang="zh-CN" altLang="zh-CN" sz="2400" b="1" dirty="0">
                <a:solidFill>
                  <a:schemeClr val="bg1"/>
                </a:solidFill>
              </a:rPr>
              <a:t>功能丰富</a:t>
            </a:r>
            <a:endParaRPr lang="zh-CN" altLang="en-US" sz="2400" b="1" dirty="0">
              <a:solidFill>
                <a:schemeClr val="bg1"/>
              </a:solidFill>
            </a:endParaRPr>
          </a:p>
        </p:txBody>
      </p:sp>
      <p:sp>
        <p:nvSpPr>
          <p:cNvPr id="51" name="矩形 50"/>
          <p:cNvSpPr/>
          <p:nvPr/>
        </p:nvSpPr>
        <p:spPr>
          <a:xfrm>
            <a:off x="2051727" y="2543918"/>
            <a:ext cx="1972366" cy="923330"/>
          </a:xfrm>
          <a:prstGeom prst="rect">
            <a:avLst/>
          </a:prstGeom>
        </p:spPr>
        <p:txBody>
          <a:bodyPr wrap="square">
            <a:spAutoFit/>
          </a:bodyPr>
          <a:lstStyle/>
          <a:p>
            <a:r>
              <a:rPr lang="zh-CN" altLang="zh-CN" dirty="0">
                <a:solidFill>
                  <a:srgbClr val="C00000"/>
                </a:solidFill>
              </a:rPr>
              <a:t>支持灵活的出入库策略，适应多样化需求。</a:t>
            </a:r>
            <a:endParaRPr lang="zh-CN" altLang="en-US" dirty="0">
              <a:solidFill>
                <a:srgbClr val="C00000"/>
              </a:solidFill>
            </a:endParaRPr>
          </a:p>
        </p:txBody>
      </p:sp>
      <p:sp>
        <p:nvSpPr>
          <p:cNvPr id="52" name="矩形 51"/>
          <p:cNvSpPr/>
          <p:nvPr/>
        </p:nvSpPr>
        <p:spPr>
          <a:xfrm>
            <a:off x="7847744" y="2547836"/>
            <a:ext cx="1894108" cy="923330"/>
          </a:xfrm>
          <a:prstGeom prst="rect">
            <a:avLst/>
          </a:prstGeom>
        </p:spPr>
        <p:txBody>
          <a:bodyPr wrap="square">
            <a:spAutoFit/>
          </a:bodyPr>
          <a:lstStyle/>
          <a:p>
            <a:r>
              <a:rPr lang="zh-CN" altLang="zh-CN" dirty="0">
                <a:solidFill>
                  <a:srgbClr val="C00000"/>
                </a:solidFill>
              </a:rPr>
              <a:t>提供工作量</a:t>
            </a:r>
            <a:r>
              <a:rPr lang="en-US" altLang="zh-CN" dirty="0">
                <a:solidFill>
                  <a:srgbClr val="C00000"/>
                </a:solidFill>
              </a:rPr>
              <a:t>KPI</a:t>
            </a:r>
            <a:r>
              <a:rPr lang="zh-CN" altLang="zh-CN" dirty="0">
                <a:solidFill>
                  <a:srgbClr val="C00000"/>
                </a:solidFill>
              </a:rPr>
              <a:t>考核，人员管理方便</a:t>
            </a:r>
            <a:endParaRPr lang="zh-CN" altLang="en-US" dirty="0">
              <a:solidFill>
                <a:srgbClr val="C00000"/>
              </a:solidFill>
            </a:endParaRPr>
          </a:p>
        </p:txBody>
      </p:sp>
      <p:sp>
        <p:nvSpPr>
          <p:cNvPr id="53" name="矩形 52"/>
          <p:cNvSpPr/>
          <p:nvPr/>
        </p:nvSpPr>
        <p:spPr>
          <a:xfrm>
            <a:off x="6254678" y="5135170"/>
            <a:ext cx="3186131" cy="923330"/>
          </a:xfrm>
          <a:prstGeom prst="rect">
            <a:avLst/>
          </a:prstGeom>
        </p:spPr>
        <p:txBody>
          <a:bodyPr wrap="square">
            <a:spAutoFit/>
          </a:bodyPr>
          <a:lstStyle/>
          <a:p>
            <a:r>
              <a:rPr lang="zh-CN" altLang="zh-CN" dirty="0">
                <a:solidFill>
                  <a:srgbClr val="C00000"/>
                </a:solidFill>
              </a:rPr>
              <a:t>采用操作系统、</a:t>
            </a:r>
            <a:r>
              <a:rPr lang="en-US" altLang="zh-CN" dirty="0">
                <a:solidFill>
                  <a:srgbClr val="C00000"/>
                </a:solidFill>
              </a:rPr>
              <a:t>IP</a:t>
            </a:r>
            <a:r>
              <a:rPr lang="zh-CN" altLang="zh-CN" dirty="0">
                <a:solidFill>
                  <a:srgbClr val="C00000"/>
                </a:solidFill>
              </a:rPr>
              <a:t>虚拟化，实现关键数据异地容灾备份，关键进程双机热备</a:t>
            </a:r>
            <a:endParaRPr lang="zh-CN" altLang="en-US" dirty="0">
              <a:solidFill>
                <a:srgbClr val="C00000"/>
              </a:solidFill>
            </a:endParaRPr>
          </a:p>
        </p:txBody>
      </p:sp>
      <p:sp>
        <p:nvSpPr>
          <p:cNvPr id="54" name="矩形 53"/>
          <p:cNvSpPr/>
          <p:nvPr/>
        </p:nvSpPr>
        <p:spPr>
          <a:xfrm>
            <a:off x="282048" y="5527542"/>
            <a:ext cx="2031325" cy="369332"/>
          </a:xfrm>
          <a:prstGeom prst="rect">
            <a:avLst/>
          </a:prstGeom>
        </p:spPr>
        <p:txBody>
          <a:bodyPr wrap="none">
            <a:spAutoFit/>
          </a:bodyPr>
          <a:lstStyle/>
          <a:p>
            <a:r>
              <a:rPr lang="zh-CN" altLang="zh-CN" dirty="0">
                <a:solidFill>
                  <a:srgbClr val="C00000"/>
                </a:solidFill>
              </a:rPr>
              <a:t>可支持定制化功能</a:t>
            </a:r>
            <a:endParaRPr lang="zh-CN" altLang="en-US" dirty="0">
              <a:solidFill>
                <a:srgbClr val="C00000"/>
              </a:solidFill>
            </a:endParaRPr>
          </a:p>
        </p:txBody>
      </p:sp>
      <p:pic>
        <p:nvPicPr>
          <p:cNvPr id="46" name="图片 45"/>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2701022" y="227322"/>
            <a:ext cx="8589009" cy="579389"/>
          </a:xfrm>
          <a:prstGeom prst="rect">
            <a:avLst/>
          </a:prstGeom>
        </p:spPr>
      </p:pic>
      <p:sp>
        <p:nvSpPr>
          <p:cNvPr id="47" name="文本框 4"/>
          <p:cNvSpPr txBox="1"/>
          <p:nvPr/>
        </p:nvSpPr>
        <p:spPr>
          <a:xfrm>
            <a:off x="2915435" y="236144"/>
            <a:ext cx="4493358" cy="523145"/>
          </a:xfrm>
          <a:prstGeom prst="rect">
            <a:avLst/>
          </a:prstGeom>
          <a:noFill/>
        </p:spPr>
        <p:txBody>
          <a:bodyPr wrap="none" lIns="91351" tIns="45683" rIns="91351" bIns="45683" rtlCol="0">
            <a:spAutoFit/>
          </a:bodyPr>
          <a:lstStyle/>
          <a:p>
            <a:r>
              <a:rPr lang="zh-CN" altLang="en-US" sz="2800" b="1" dirty="0" smtClean="0">
                <a:solidFill>
                  <a:prstClr val="white"/>
                </a:solidFill>
                <a:latin typeface="微软雅黑" panose="020B0503020204020204" pitchFamily="34" charset="-122"/>
                <a:ea typeface="微软雅黑" panose="020B0503020204020204" pitchFamily="34" charset="-122"/>
              </a:rPr>
              <a:t>智能机器人仓储系统的特点</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pic>
        <p:nvPicPr>
          <p:cNvPr id="48" name="图片 47" descr="logo1.jpg"/>
          <p:cNvPicPr>
            <a:picLocks noChangeAspect="1"/>
          </p:cNvPicPr>
          <p:nvPr/>
        </p:nvPicPr>
        <p:blipFill>
          <a:blip r:embed="rId7" cstate="print"/>
          <a:stretch>
            <a:fillRect/>
          </a:stretch>
        </p:blipFill>
        <p:spPr>
          <a:xfrm>
            <a:off x="746440" y="167949"/>
            <a:ext cx="1940767" cy="646923"/>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50743" y="217482"/>
            <a:ext cx="4005597" cy="523145"/>
          </a:xfrm>
          <a:prstGeom prst="rect">
            <a:avLst/>
          </a:prstGeom>
          <a:noFill/>
        </p:spPr>
        <p:txBody>
          <a:bodyPr wrap="none" lIns="91351" tIns="45683" rIns="91351" bIns="45683" rtlCol="0">
            <a:spAutoFit/>
          </a:bodyPr>
          <a:lstStyle/>
          <a:p>
            <a:r>
              <a:rPr lang="en-US" altLang="zh-CN" sz="2800" b="1" dirty="0" smtClean="0">
                <a:solidFill>
                  <a:prstClr val="white"/>
                </a:solidFill>
                <a:latin typeface="微软雅黑" panose="020B0503020204020204" pitchFamily="34" charset="-122"/>
                <a:ea typeface="微软雅黑" panose="020B0503020204020204" pitchFamily="34" charset="-122"/>
              </a:rPr>
              <a:t>AGV</a:t>
            </a:r>
            <a:r>
              <a:rPr lang="zh-CN" altLang="en-US" sz="2800" b="1" dirty="0" smtClean="0">
                <a:solidFill>
                  <a:prstClr val="white"/>
                </a:solidFill>
                <a:latin typeface="微软雅黑" panose="020B0503020204020204" pitchFamily="34" charset="-122"/>
                <a:ea typeface="微软雅黑" panose="020B0503020204020204" pitchFamily="34" charset="-122"/>
              </a:rPr>
              <a:t>应用方向</a:t>
            </a:r>
            <a:r>
              <a:rPr lang="en-US" altLang="zh-CN" sz="2800" b="1" dirty="0" smtClean="0">
                <a:solidFill>
                  <a:prstClr val="white"/>
                </a:solidFill>
                <a:latin typeface="微软雅黑" panose="020B0503020204020204" pitchFamily="34" charset="-122"/>
                <a:ea typeface="微软雅黑" panose="020B0503020204020204" pitchFamily="34" charset="-122"/>
              </a:rPr>
              <a:t>-</a:t>
            </a:r>
            <a:r>
              <a:rPr lang="zh-CN" altLang="en-US" sz="2800" b="1" dirty="0" smtClean="0">
                <a:solidFill>
                  <a:prstClr val="white"/>
                </a:solidFill>
                <a:latin typeface="微软雅黑" panose="020B0503020204020204" pitchFamily="34" charset="-122"/>
                <a:ea typeface="微软雅黑" panose="020B0503020204020204" pitchFamily="34" charset="-122"/>
              </a:rPr>
              <a:t>智能搬运</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grpSp>
        <p:nvGrpSpPr>
          <p:cNvPr id="14" name="组合 41"/>
          <p:cNvGrpSpPr/>
          <p:nvPr/>
        </p:nvGrpSpPr>
        <p:grpSpPr>
          <a:xfrm>
            <a:off x="1784898" y="1012422"/>
            <a:ext cx="1958976" cy="1552575"/>
            <a:chOff x="838200" y="2227263"/>
            <a:chExt cx="1958976" cy="1552575"/>
          </a:xfrm>
        </p:grpSpPr>
        <p:sp>
          <p:nvSpPr>
            <p:cNvPr id="21" name="Oval 11"/>
            <p:cNvSpPr>
              <a:spLocks noChangeArrowheads="1"/>
            </p:cNvSpPr>
            <p:nvPr/>
          </p:nvSpPr>
          <p:spPr bwMode="gray">
            <a:xfrm>
              <a:off x="838200" y="2745462"/>
              <a:ext cx="259766" cy="519351"/>
            </a:xfrm>
            <a:prstGeom prst="ellipse">
              <a:avLst/>
            </a:prstGeom>
            <a:gradFill rotWithShape="1">
              <a:gsLst>
                <a:gs pos="0">
                  <a:srgbClr val="5CB1FE">
                    <a:gamma/>
                    <a:tint val="0"/>
                    <a:invGamma/>
                  </a:srgbClr>
                </a:gs>
                <a:gs pos="50000">
                  <a:srgbClr val="5CB1FE"/>
                </a:gs>
                <a:gs pos="100000">
                  <a:srgbClr val="5CB1FE">
                    <a:gamma/>
                    <a:tint val="0"/>
                    <a:invGamma/>
                  </a:srgbClr>
                </a:gs>
              </a:gsLst>
              <a:lin ang="2700000" scaled="1"/>
            </a:gradFill>
            <a:ln w="38100" algn="ctr">
              <a:noFill/>
              <a:round/>
            </a:ln>
            <a:effectLst/>
          </p:spPr>
          <p:txBody>
            <a:bodyPr wrap="none" anchor="ctr">
              <a:spAutoFit/>
            </a:bodyPr>
            <a:lstStyle/>
            <a:p>
              <a:pPr>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22" name="Oval 12"/>
            <p:cNvSpPr>
              <a:spLocks noChangeArrowheads="1"/>
            </p:cNvSpPr>
            <p:nvPr/>
          </p:nvSpPr>
          <p:spPr bwMode="gray">
            <a:xfrm>
              <a:off x="838200" y="2745462"/>
              <a:ext cx="259766" cy="519351"/>
            </a:xfrm>
            <a:prstGeom prst="ellipse">
              <a:avLst/>
            </a:prstGeom>
            <a:gradFill rotWithShape="1">
              <a:gsLst>
                <a:gs pos="0">
                  <a:srgbClr val="5CB1FE">
                    <a:alpha val="32001"/>
                  </a:srgbClr>
                </a:gs>
                <a:gs pos="100000">
                  <a:srgbClr val="5CB1FE">
                    <a:gamma/>
                    <a:shade val="0"/>
                    <a:invGamma/>
                    <a:alpha val="89999"/>
                  </a:srgbClr>
                </a:gs>
              </a:gsLst>
              <a:lin ang="2700000" scaled="1"/>
            </a:gradFill>
            <a:ln w="38100" algn="ctr">
              <a:noFill/>
              <a:round/>
            </a:ln>
            <a:effectLst/>
          </p:spPr>
          <p:txBody>
            <a:bodyPr wrap="none" anchor="ctr">
              <a:spAutoFit/>
            </a:bodyPr>
            <a:lstStyle/>
            <a:p>
              <a:pPr>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23" name="Oval 13"/>
            <p:cNvSpPr>
              <a:spLocks noChangeArrowheads="1"/>
            </p:cNvSpPr>
            <p:nvPr/>
          </p:nvSpPr>
          <p:spPr bwMode="gray">
            <a:xfrm>
              <a:off x="974725" y="2745462"/>
              <a:ext cx="1820863" cy="519351"/>
            </a:xfrm>
            <a:prstGeom prst="ellipse">
              <a:avLst/>
            </a:prstGeom>
            <a:gradFill rotWithShape="1">
              <a:gsLst>
                <a:gs pos="0">
                  <a:srgbClr val="5CB1FE">
                    <a:gamma/>
                    <a:shade val="54118"/>
                    <a:invGamma/>
                  </a:srgbClr>
                </a:gs>
                <a:gs pos="50000">
                  <a:srgbClr val="5CB1FE"/>
                </a:gs>
                <a:gs pos="100000">
                  <a:srgbClr val="5CB1FE">
                    <a:gamma/>
                    <a:shade val="54118"/>
                    <a:invGamma/>
                  </a:srgbClr>
                </a:gs>
              </a:gsLst>
              <a:lin ang="18900000" scaled="1"/>
            </a:gradFill>
            <a:ln w="38100" algn="ctr">
              <a:noFill/>
              <a:round/>
            </a:ln>
            <a:effectLst/>
          </p:spPr>
          <p:txBody>
            <a:bodyPr anchor="ctr">
              <a:spAutoFit/>
            </a:bodyPr>
            <a:lstStyle/>
            <a:p>
              <a:pPr>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24" name="Oval 14"/>
            <p:cNvSpPr>
              <a:spLocks noChangeArrowheads="1"/>
            </p:cNvSpPr>
            <p:nvPr/>
          </p:nvSpPr>
          <p:spPr bwMode="gray">
            <a:xfrm>
              <a:off x="976313" y="2748637"/>
              <a:ext cx="1820863" cy="519351"/>
            </a:xfrm>
            <a:prstGeom prst="ellipse">
              <a:avLst/>
            </a:prstGeom>
            <a:gradFill rotWithShape="1">
              <a:gsLst>
                <a:gs pos="0">
                  <a:srgbClr val="5CB1FE">
                    <a:gamma/>
                    <a:shade val="63529"/>
                    <a:invGamma/>
                  </a:srgbClr>
                </a:gs>
                <a:gs pos="100000">
                  <a:srgbClr val="5CB1FE">
                    <a:alpha val="0"/>
                  </a:srgbClr>
                </a:gs>
              </a:gsLst>
              <a:lin ang="2700000" scaled="1"/>
            </a:gradFill>
            <a:ln w="38100" algn="ctr">
              <a:noFill/>
              <a:round/>
            </a:ln>
            <a:effectLst/>
          </p:spPr>
          <p:txBody>
            <a:bodyPr anchor="ctr">
              <a:spAutoFit/>
            </a:bodyPr>
            <a:lstStyle/>
            <a:p>
              <a:pPr>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25" name="Oval 15"/>
            <p:cNvSpPr>
              <a:spLocks noChangeArrowheads="1"/>
            </p:cNvSpPr>
            <p:nvPr/>
          </p:nvSpPr>
          <p:spPr bwMode="gray">
            <a:xfrm>
              <a:off x="1065213" y="2745462"/>
              <a:ext cx="1639888" cy="519351"/>
            </a:xfrm>
            <a:prstGeom prst="ellipse">
              <a:avLst/>
            </a:prstGeom>
            <a:solidFill>
              <a:srgbClr val="333333"/>
            </a:solidFill>
            <a:ln>
              <a:noFill/>
            </a:ln>
            <a:extLst>
              <a:ext uri="{91240B29-F687-4F45-9708-019B960494DF}">
                <a14:hiddenLine xmlns="" xmlns:a14="http://schemas.microsoft.com/office/drawing/2010/main" w="38100">
                  <a:solidFill>
                    <a:srgbClr val="000000"/>
                  </a:solidFill>
                  <a:rou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kern="0">
                <a:solidFill>
                  <a:srgbClr val="000000"/>
                </a:solidFill>
                <a:latin typeface="微软雅黑" panose="020B0503020204020204" pitchFamily="34" charset="-122"/>
                <a:ea typeface="微软雅黑" panose="020B0503020204020204" pitchFamily="34" charset="-122"/>
              </a:endParaRPr>
            </a:p>
          </p:txBody>
        </p:sp>
        <p:grpSp>
          <p:nvGrpSpPr>
            <p:cNvPr id="26" name="Group 16"/>
            <p:cNvGrpSpPr/>
            <p:nvPr/>
          </p:nvGrpSpPr>
          <p:grpSpPr bwMode="auto">
            <a:xfrm>
              <a:off x="1092200" y="2227263"/>
              <a:ext cx="1585913" cy="1552575"/>
              <a:chOff x="4166" y="1706"/>
              <a:chExt cx="1252" cy="1252"/>
            </a:xfrm>
          </p:grpSpPr>
          <p:sp>
            <p:nvSpPr>
              <p:cNvPr id="28" name="Oval 17"/>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 xmlns:a14="http://schemas.microsoft.com/office/drawing/2010/main" w="9525">
                    <a:solidFill>
                      <a:srgbClr val="000000"/>
                    </a:solidFill>
                    <a:round/>
                  </a14:hiddenLine>
                </a:ext>
              </a:extLst>
            </p:spPr>
            <p:txBody>
              <a:bodyPr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29" name="Oval 18"/>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 xmlns:a14="http://schemas.microsoft.com/office/drawing/2010/main" w="9525">
                    <a:solidFill>
                      <a:srgbClr val="000000"/>
                    </a:solidFill>
                    <a:round/>
                  </a14:hiddenLine>
                </a:ext>
              </a:extLst>
            </p:spPr>
            <p:txBody>
              <a:bodyPr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30" name="Oval 19"/>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 xmlns:a14="http://schemas.microsoft.com/office/drawing/2010/main" w="9525">
                    <a:solidFill>
                      <a:srgbClr val="000000"/>
                    </a:solidFill>
                    <a:round/>
                  </a14:hiddenLine>
                </a:ext>
              </a:extLst>
            </p:spPr>
            <p:txBody>
              <a:bodyPr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31" name="Oval 20"/>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 xmlns:a14="http://schemas.microsoft.com/office/drawing/2010/main" w="9525">
                    <a:solidFill>
                      <a:srgbClr val="000000"/>
                    </a:solidFill>
                    <a:round/>
                  </a14:hiddenLine>
                </a:ext>
              </a:extLst>
            </p:spPr>
            <p:txBody>
              <a:bodyPr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kern="0">
                  <a:solidFill>
                    <a:srgbClr val="000000"/>
                  </a:solidFill>
                  <a:latin typeface="微软雅黑" panose="020B0503020204020204" pitchFamily="34" charset="-122"/>
                  <a:ea typeface="微软雅黑" panose="020B0503020204020204" pitchFamily="34" charset="-122"/>
                </a:endParaRPr>
              </a:p>
            </p:txBody>
          </p:sp>
        </p:grpSp>
        <p:sp>
          <p:nvSpPr>
            <p:cNvPr id="27" name="Text Box 39"/>
            <p:cNvSpPr txBox="1">
              <a:spLocks noChangeArrowheads="1"/>
            </p:cNvSpPr>
            <p:nvPr/>
          </p:nvSpPr>
          <p:spPr bwMode="gray">
            <a:xfrm>
              <a:off x="1471388" y="2801938"/>
              <a:ext cx="83388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en-US" altLang="zh-CN" sz="2400" kern="0" dirty="0" smtClean="0">
                  <a:solidFill>
                    <a:srgbClr val="000000"/>
                  </a:solidFill>
                  <a:latin typeface="微软雅黑" panose="020B0503020204020204" pitchFamily="34" charset="-122"/>
                  <a:ea typeface="微软雅黑" panose="020B0503020204020204" pitchFamily="34" charset="-122"/>
                </a:rPr>
                <a:t>MES</a:t>
              </a:r>
              <a:endParaRPr lang="en-US" altLang="zh-CN" sz="2400" kern="0" dirty="0">
                <a:solidFill>
                  <a:srgbClr val="000000"/>
                </a:solidFill>
                <a:latin typeface="微软雅黑" panose="020B0503020204020204" pitchFamily="34" charset="-122"/>
                <a:ea typeface="微软雅黑" panose="020B0503020204020204" pitchFamily="34" charset="-122"/>
              </a:endParaRPr>
            </a:p>
          </p:txBody>
        </p:sp>
      </p:grpSp>
      <p:grpSp>
        <p:nvGrpSpPr>
          <p:cNvPr id="32" name="组合 42"/>
          <p:cNvGrpSpPr/>
          <p:nvPr/>
        </p:nvGrpSpPr>
        <p:grpSpPr>
          <a:xfrm>
            <a:off x="4815445" y="1012421"/>
            <a:ext cx="1958975" cy="1552575"/>
            <a:chOff x="3490913" y="2227263"/>
            <a:chExt cx="1958975" cy="1552575"/>
          </a:xfrm>
        </p:grpSpPr>
        <p:sp>
          <p:nvSpPr>
            <p:cNvPr id="33" name="Oval 21"/>
            <p:cNvSpPr>
              <a:spLocks noChangeArrowheads="1"/>
            </p:cNvSpPr>
            <p:nvPr/>
          </p:nvSpPr>
          <p:spPr bwMode="gray">
            <a:xfrm>
              <a:off x="3490913" y="2751812"/>
              <a:ext cx="259766" cy="519351"/>
            </a:xfrm>
            <a:prstGeom prst="ellipse">
              <a:avLst/>
            </a:prstGeom>
            <a:gradFill rotWithShape="1">
              <a:gsLst>
                <a:gs pos="0">
                  <a:srgbClr val="FF6161">
                    <a:gamma/>
                    <a:tint val="0"/>
                    <a:invGamma/>
                  </a:srgbClr>
                </a:gs>
                <a:gs pos="50000">
                  <a:srgbClr val="FF6161"/>
                </a:gs>
                <a:gs pos="100000">
                  <a:srgbClr val="FF6161">
                    <a:gamma/>
                    <a:tint val="0"/>
                    <a:invGamma/>
                  </a:srgbClr>
                </a:gs>
              </a:gsLst>
              <a:lin ang="2700000" scaled="1"/>
            </a:gradFill>
            <a:ln w="38100" algn="ctr">
              <a:noFill/>
              <a:round/>
            </a:ln>
            <a:effectLst/>
          </p:spPr>
          <p:txBody>
            <a:bodyPr wrap="none" anchor="ctr">
              <a:spAutoFit/>
            </a:bodyPr>
            <a:lstStyle/>
            <a:p>
              <a:pPr>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34" name="Oval 22"/>
            <p:cNvSpPr>
              <a:spLocks noChangeArrowheads="1"/>
            </p:cNvSpPr>
            <p:nvPr/>
          </p:nvSpPr>
          <p:spPr bwMode="gray">
            <a:xfrm>
              <a:off x="3490913" y="2751812"/>
              <a:ext cx="259766" cy="519351"/>
            </a:xfrm>
            <a:prstGeom prst="ellipse">
              <a:avLst/>
            </a:prstGeom>
            <a:gradFill rotWithShape="1">
              <a:gsLst>
                <a:gs pos="0">
                  <a:srgbClr val="FF6161">
                    <a:alpha val="32001"/>
                  </a:srgbClr>
                </a:gs>
                <a:gs pos="100000">
                  <a:srgbClr val="FF6161">
                    <a:gamma/>
                    <a:shade val="46275"/>
                    <a:invGamma/>
                  </a:srgbClr>
                </a:gs>
              </a:gsLst>
              <a:lin ang="2700000" scaled="1"/>
            </a:gradFill>
            <a:ln w="38100" algn="ctr">
              <a:noFill/>
              <a:round/>
            </a:ln>
            <a:effectLst/>
          </p:spPr>
          <p:txBody>
            <a:bodyPr wrap="none" anchor="ctr">
              <a:spAutoFit/>
            </a:bodyPr>
            <a:lstStyle/>
            <a:p>
              <a:pPr>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35" name="Oval 23"/>
            <p:cNvSpPr>
              <a:spLocks noChangeArrowheads="1"/>
            </p:cNvSpPr>
            <p:nvPr/>
          </p:nvSpPr>
          <p:spPr bwMode="gray">
            <a:xfrm>
              <a:off x="3627438" y="2751812"/>
              <a:ext cx="1820863" cy="519351"/>
            </a:xfrm>
            <a:prstGeom prst="ellipse">
              <a:avLst/>
            </a:prstGeom>
            <a:gradFill rotWithShape="1">
              <a:gsLst>
                <a:gs pos="0">
                  <a:srgbClr val="FF6161">
                    <a:gamma/>
                    <a:shade val="54118"/>
                    <a:invGamma/>
                  </a:srgbClr>
                </a:gs>
                <a:gs pos="50000">
                  <a:srgbClr val="FF6161"/>
                </a:gs>
                <a:gs pos="100000">
                  <a:srgbClr val="FF6161">
                    <a:gamma/>
                    <a:shade val="54118"/>
                    <a:invGamma/>
                  </a:srgbClr>
                </a:gs>
              </a:gsLst>
              <a:lin ang="18900000" scaled="1"/>
            </a:gradFill>
            <a:ln w="38100" algn="ctr">
              <a:noFill/>
              <a:round/>
            </a:ln>
            <a:effectLst/>
          </p:spPr>
          <p:txBody>
            <a:bodyPr anchor="ctr">
              <a:spAutoFit/>
            </a:bodyPr>
            <a:lstStyle/>
            <a:p>
              <a:pPr>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36" name="Oval 24"/>
            <p:cNvSpPr>
              <a:spLocks noChangeArrowheads="1"/>
            </p:cNvSpPr>
            <p:nvPr/>
          </p:nvSpPr>
          <p:spPr bwMode="gray">
            <a:xfrm>
              <a:off x="3629025" y="2754987"/>
              <a:ext cx="1820863" cy="519351"/>
            </a:xfrm>
            <a:prstGeom prst="ellipse">
              <a:avLst/>
            </a:prstGeom>
            <a:gradFill rotWithShape="1">
              <a:gsLst>
                <a:gs pos="0">
                  <a:srgbClr val="FF6161">
                    <a:gamma/>
                    <a:shade val="63529"/>
                    <a:invGamma/>
                  </a:srgbClr>
                </a:gs>
                <a:gs pos="100000">
                  <a:srgbClr val="FF6161">
                    <a:alpha val="0"/>
                  </a:srgbClr>
                </a:gs>
              </a:gsLst>
              <a:lin ang="2700000" scaled="1"/>
            </a:gradFill>
            <a:ln w="38100" algn="ctr">
              <a:noFill/>
              <a:round/>
            </a:ln>
            <a:effectLst/>
          </p:spPr>
          <p:txBody>
            <a:bodyPr anchor="ctr">
              <a:spAutoFit/>
            </a:bodyPr>
            <a:lstStyle/>
            <a:p>
              <a:pPr>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37" name="Oval 25"/>
            <p:cNvSpPr>
              <a:spLocks noChangeArrowheads="1"/>
            </p:cNvSpPr>
            <p:nvPr/>
          </p:nvSpPr>
          <p:spPr bwMode="gray">
            <a:xfrm>
              <a:off x="3717925" y="2751812"/>
              <a:ext cx="1639888" cy="519351"/>
            </a:xfrm>
            <a:prstGeom prst="ellipse">
              <a:avLst/>
            </a:prstGeom>
            <a:solidFill>
              <a:srgbClr val="333333"/>
            </a:solidFill>
            <a:ln>
              <a:noFill/>
            </a:ln>
            <a:extLst>
              <a:ext uri="{91240B29-F687-4F45-9708-019B960494DF}">
                <a14:hiddenLine xmlns="" xmlns:a14="http://schemas.microsoft.com/office/drawing/2010/main" w="38100">
                  <a:solidFill>
                    <a:srgbClr val="000000"/>
                  </a:solidFill>
                  <a:rou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kern="0">
                <a:solidFill>
                  <a:srgbClr val="000000"/>
                </a:solidFill>
                <a:latin typeface="微软雅黑" panose="020B0503020204020204" pitchFamily="34" charset="-122"/>
                <a:ea typeface="微软雅黑" panose="020B0503020204020204" pitchFamily="34" charset="-122"/>
              </a:endParaRPr>
            </a:p>
          </p:txBody>
        </p:sp>
        <p:grpSp>
          <p:nvGrpSpPr>
            <p:cNvPr id="38" name="Group 26"/>
            <p:cNvGrpSpPr/>
            <p:nvPr/>
          </p:nvGrpSpPr>
          <p:grpSpPr bwMode="auto">
            <a:xfrm>
              <a:off x="3744913" y="2227263"/>
              <a:ext cx="1585913" cy="1552575"/>
              <a:chOff x="4166" y="1706"/>
              <a:chExt cx="1252" cy="1252"/>
            </a:xfrm>
          </p:grpSpPr>
          <p:sp>
            <p:nvSpPr>
              <p:cNvPr id="40" name="Oval 27"/>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 xmlns:a14="http://schemas.microsoft.com/office/drawing/2010/main" w="9525">
                    <a:solidFill>
                      <a:srgbClr val="000000"/>
                    </a:solidFill>
                    <a:round/>
                  </a14:hiddenLine>
                </a:ext>
              </a:extLst>
            </p:spPr>
            <p:txBody>
              <a:bodyPr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41" name="Oval 28"/>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 xmlns:a14="http://schemas.microsoft.com/office/drawing/2010/main" w="9525">
                    <a:solidFill>
                      <a:srgbClr val="000000"/>
                    </a:solidFill>
                    <a:round/>
                  </a14:hiddenLine>
                </a:ext>
              </a:extLst>
            </p:spPr>
            <p:txBody>
              <a:bodyPr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42" name="Oval 29"/>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 xmlns:a14="http://schemas.microsoft.com/office/drawing/2010/main" w="9525">
                    <a:solidFill>
                      <a:srgbClr val="000000"/>
                    </a:solidFill>
                    <a:round/>
                  </a14:hiddenLine>
                </a:ext>
              </a:extLst>
            </p:spPr>
            <p:txBody>
              <a:bodyPr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43" name="Oval 30"/>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 xmlns:a14="http://schemas.microsoft.com/office/drawing/2010/main" w="9525">
                    <a:solidFill>
                      <a:srgbClr val="000000"/>
                    </a:solidFill>
                    <a:round/>
                  </a14:hiddenLine>
                </a:ext>
              </a:extLst>
            </p:spPr>
            <p:txBody>
              <a:bodyPr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kern="0">
                  <a:solidFill>
                    <a:srgbClr val="000000"/>
                  </a:solidFill>
                  <a:latin typeface="微软雅黑" panose="020B0503020204020204" pitchFamily="34" charset="-122"/>
                  <a:ea typeface="微软雅黑" panose="020B0503020204020204" pitchFamily="34" charset="-122"/>
                </a:endParaRPr>
              </a:p>
            </p:txBody>
          </p:sp>
        </p:grpSp>
        <p:sp>
          <p:nvSpPr>
            <p:cNvPr id="39" name="Text Box 40"/>
            <p:cNvSpPr txBox="1">
              <a:spLocks noChangeArrowheads="1"/>
            </p:cNvSpPr>
            <p:nvPr/>
          </p:nvSpPr>
          <p:spPr bwMode="gray">
            <a:xfrm>
              <a:off x="4164110" y="2801938"/>
              <a:ext cx="76815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en-US" altLang="zh-CN" sz="2400" kern="0" dirty="0" smtClean="0">
                  <a:solidFill>
                    <a:srgbClr val="000000"/>
                  </a:solidFill>
                  <a:latin typeface="微软雅黑" panose="020B0503020204020204" pitchFamily="34" charset="-122"/>
                  <a:ea typeface="微软雅黑" panose="020B0503020204020204" pitchFamily="34" charset="-122"/>
                </a:rPr>
                <a:t>RCS</a:t>
              </a:r>
              <a:endParaRPr lang="en-US" altLang="zh-CN" sz="2400" kern="0" dirty="0">
                <a:solidFill>
                  <a:srgbClr val="000000"/>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7845996" y="1012421"/>
            <a:ext cx="1987551" cy="1552575"/>
            <a:chOff x="6142038" y="2227263"/>
            <a:chExt cx="1987550" cy="1552575"/>
          </a:xfrm>
        </p:grpSpPr>
        <p:sp>
          <p:nvSpPr>
            <p:cNvPr id="45" name="Oval 6"/>
            <p:cNvSpPr>
              <a:spLocks noChangeArrowheads="1"/>
            </p:cNvSpPr>
            <p:nvPr/>
          </p:nvSpPr>
          <p:spPr bwMode="gray">
            <a:xfrm>
              <a:off x="6142038" y="2751812"/>
              <a:ext cx="259766" cy="519351"/>
            </a:xfrm>
            <a:prstGeom prst="ellipse">
              <a:avLst/>
            </a:prstGeom>
            <a:gradFill rotWithShape="1">
              <a:gsLst>
                <a:gs pos="0">
                  <a:srgbClr val="A8D02A">
                    <a:gamma/>
                    <a:tint val="0"/>
                    <a:invGamma/>
                  </a:srgbClr>
                </a:gs>
                <a:gs pos="50000">
                  <a:srgbClr val="A8D02A"/>
                </a:gs>
                <a:gs pos="100000">
                  <a:srgbClr val="A8D02A">
                    <a:gamma/>
                    <a:tint val="0"/>
                    <a:invGamma/>
                  </a:srgbClr>
                </a:gs>
              </a:gsLst>
              <a:lin ang="2700000" scaled="1"/>
            </a:gradFill>
            <a:ln w="38100" algn="ctr">
              <a:noFill/>
              <a:round/>
            </a:ln>
            <a:effectLst/>
          </p:spPr>
          <p:txBody>
            <a:bodyPr wrap="none" anchor="ctr">
              <a:spAutoFit/>
            </a:bodyPr>
            <a:lstStyle/>
            <a:p>
              <a:pPr>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46" name="Oval 7"/>
            <p:cNvSpPr>
              <a:spLocks noChangeArrowheads="1"/>
            </p:cNvSpPr>
            <p:nvPr/>
          </p:nvSpPr>
          <p:spPr bwMode="gray">
            <a:xfrm>
              <a:off x="6142038" y="2751812"/>
              <a:ext cx="259766" cy="519351"/>
            </a:xfrm>
            <a:prstGeom prst="ellipse">
              <a:avLst/>
            </a:prstGeom>
            <a:gradFill rotWithShape="1">
              <a:gsLst>
                <a:gs pos="0">
                  <a:srgbClr val="A8D02A">
                    <a:alpha val="32001"/>
                  </a:srgbClr>
                </a:gs>
                <a:gs pos="100000">
                  <a:srgbClr val="A8D02A">
                    <a:gamma/>
                    <a:shade val="0"/>
                    <a:invGamma/>
                    <a:alpha val="89999"/>
                  </a:srgbClr>
                </a:gs>
              </a:gsLst>
              <a:lin ang="2700000" scaled="1"/>
            </a:gradFill>
            <a:ln w="38100" algn="ctr">
              <a:noFill/>
              <a:round/>
            </a:ln>
            <a:effectLst/>
          </p:spPr>
          <p:txBody>
            <a:bodyPr wrap="none" anchor="ctr">
              <a:spAutoFit/>
            </a:bodyPr>
            <a:lstStyle/>
            <a:p>
              <a:pPr>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47" name="Oval 8"/>
            <p:cNvSpPr>
              <a:spLocks noChangeArrowheads="1"/>
            </p:cNvSpPr>
            <p:nvPr/>
          </p:nvSpPr>
          <p:spPr bwMode="gray">
            <a:xfrm>
              <a:off x="6278563" y="2751812"/>
              <a:ext cx="1820863" cy="519351"/>
            </a:xfrm>
            <a:prstGeom prst="ellipse">
              <a:avLst/>
            </a:prstGeom>
            <a:gradFill rotWithShape="1">
              <a:gsLst>
                <a:gs pos="0">
                  <a:srgbClr val="A8D02A">
                    <a:gamma/>
                    <a:shade val="54118"/>
                    <a:invGamma/>
                  </a:srgbClr>
                </a:gs>
                <a:gs pos="50000">
                  <a:srgbClr val="A8D02A"/>
                </a:gs>
                <a:gs pos="100000">
                  <a:srgbClr val="A8D02A">
                    <a:gamma/>
                    <a:shade val="54118"/>
                    <a:invGamma/>
                  </a:srgbClr>
                </a:gs>
              </a:gsLst>
              <a:lin ang="18900000" scaled="1"/>
            </a:gradFill>
            <a:ln w="38100" algn="ctr">
              <a:noFill/>
              <a:round/>
            </a:ln>
            <a:effectLst/>
          </p:spPr>
          <p:txBody>
            <a:bodyPr anchor="ctr">
              <a:spAutoFit/>
            </a:bodyPr>
            <a:lstStyle/>
            <a:p>
              <a:pPr>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48" name="Oval 9"/>
            <p:cNvSpPr>
              <a:spLocks noChangeArrowheads="1"/>
            </p:cNvSpPr>
            <p:nvPr/>
          </p:nvSpPr>
          <p:spPr bwMode="gray">
            <a:xfrm>
              <a:off x="6310313" y="2762131"/>
              <a:ext cx="1819275" cy="519351"/>
            </a:xfrm>
            <a:prstGeom prst="ellipse">
              <a:avLst/>
            </a:prstGeom>
            <a:gradFill rotWithShape="1">
              <a:gsLst>
                <a:gs pos="0">
                  <a:srgbClr val="A8D02A">
                    <a:gamma/>
                    <a:shade val="63529"/>
                    <a:invGamma/>
                  </a:srgbClr>
                </a:gs>
                <a:gs pos="100000">
                  <a:srgbClr val="A8D02A">
                    <a:alpha val="0"/>
                  </a:srgbClr>
                </a:gs>
              </a:gsLst>
              <a:lin ang="2700000" scaled="1"/>
            </a:gradFill>
            <a:ln w="38100" algn="ctr">
              <a:noFill/>
              <a:round/>
            </a:ln>
            <a:effectLst/>
          </p:spPr>
          <p:txBody>
            <a:bodyPr anchor="ctr">
              <a:spAutoFit/>
            </a:bodyPr>
            <a:lstStyle/>
            <a:p>
              <a:pPr>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49" name="Oval 10"/>
            <p:cNvSpPr>
              <a:spLocks noChangeArrowheads="1"/>
            </p:cNvSpPr>
            <p:nvPr/>
          </p:nvSpPr>
          <p:spPr bwMode="gray">
            <a:xfrm>
              <a:off x="6376989" y="2751812"/>
              <a:ext cx="1638299" cy="519351"/>
            </a:xfrm>
            <a:prstGeom prst="ellipse">
              <a:avLst/>
            </a:prstGeom>
            <a:solidFill>
              <a:srgbClr val="333333"/>
            </a:solidFill>
            <a:ln>
              <a:noFill/>
            </a:ln>
            <a:extLst>
              <a:ext uri="{91240B29-F687-4F45-9708-019B960494DF}">
                <a14:hiddenLine xmlns="" xmlns:a14="http://schemas.microsoft.com/office/drawing/2010/main" w="38100">
                  <a:solidFill>
                    <a:srgbClr val="000000"/>
                  </a:solidFill>
                  <a:rou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kern="0">
                <a:solidFill>
                  <a:srgbClr val="000000"/>
                </a:solidFill>
                <a:latin typeface="微软雅黑" panose="020B0503020204020204" pitchFamily="34" charset="-122"/>
                <a:ea typeface="微软雅黑" panose="020B0503020204020204" pitchFamily="34" charset="-122"/>
              </a:endParaRPr>
            </a:p>
          </p:txBody>
        </p:sp>
        <p:grpSp>
          <p:nvGrpSpPr>
            <p:cNvPr id="50" name="Group 31"/>
            <p:cNvGrpSpPr/>
            <p:nvPr/>
          </p:nvGrpSpPr>
          <p:grpSpPr bwMode="auto">
            <a:xfrm>
              <a:off x="6407150" y="2227263"/>
              <a:ext cx="1585913" cy="1552575"/>
              <a:chOff x="4166" y="1706"/>
              <a:chExt cx="1252" cy="1252"/>
            </a:xfrm>
          </p:grpSpPr>
          <p:sp>
            <p:nvSpPr>
              <p:cNvPr id="52" name="Oval 32"/>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 xmlns:a14="http://schemas.microsoft.com/office/drawing/2010/main" w="9525">
                    <a:solidFill>
                      <a:srgbClr val="000000"/>
                    </a:solidFill>
                    <a:round/>
                  </a14:hiddenLine>
                </a:ext>
              </a:extLst>
            </p:spPr>
            <p:txBody>
              <a:bodyPr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53" name="Oval 33"/>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 xmlns:a14="http://schemas.microsoft.com/office/drawing/2010/main" w="9525">
                    <a:solidFill>
                      <a:srgbClr val="000000"/>
                    </a:solidFill>
                    <a:round/>
                  </a14:hiddenLine>
                </a:ext>
              </a:extLst>
            </p:spPr>
            <p:txBody>
              <a:bodyPr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54" name="Oval 34"/>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 xmlns:a14="http://schemas.microsoft.com/office/drawing/2010/main" w="9525">
                    <a:solidFill>
                      <a:srgbClr val="000000"/>
                    </a:solidFill>
                    <a:round/>
                  </a14:hiddenLine>
                </a:ext>
              </a:extLst>
            </p:spPr>
            <p:txBody>
              <a:bodyPr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55" name="Oval 35"/>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 xmlns:a14="http://schemas.microsoft.com/office/drawing/2010/main" w="9525">
                    <a:solidFill>
                      <a:srgbClr val="000000"/>
                    </a:solidFill>
                    <a:round/>
                  </a14:hiddenLine>
                </a:ext>
              </a:extLst>
            </p:spPr>
            <p:txBody>
              <a:bodyPr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kern="0">
                  <a:solidFill>
                    <a:srgbClr val="000000"/>
                  </a:solidFill>
                  <a:latin typeface="微软雅黑" panose="020B0503020204020204" pitchFamily="34" charset="-122"/>
                  <a:ea typeface="微软雅黑" panose="020B0503020204020204" pitchFamily="34" charset="-122"/>
                </a:endParaRPr>
              </a:p>
            </p:txBody>
          </p:sp>
        </p:grpSp>
        <p:sp>
          <p:nvSpPr>
            <p:cNvPr id="51" name="Text Box 41"/>
            <p:cNvSpPr txBox="1">
              <a:spLocks noChangeArrowheads="1"/>
            </p:cNvSpPr>
            <p:nvPr/>
          </p:nvSpPr>
          <p:spPr bwMode="gray">
            <a:xfrm>
              <a:off x="6787112" y="2801938"/>
              <a:ext cx="83869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en-US" altLang="zh-CN" sz="2400" kern="0" dirty="0" smtClean="0">
                  <a:solidFill>
                    <a:srgbClr val="000000"/>
                  </a:solidFill>
                  <a:latin typeface="微软雅黑" panose="020B0503020204020204" pitchFamily="34" charset="-122"/>
                  <a:ea typeface="微软雅黑" panose="020B0503020204020204" pitchFamily="34" charset="-122"/>
                </a:rPr>
                <a:t>AGV</a:t>
              </a:r>
              <a:endParaRPr lang="en-US" altLang="zh-CN" sz="2400" kern="0" dirty="0">
                <a:solidFill>
                  <a:srgbClr val="000000"/>
                </a:solidFill>
                <a:latin typeface="微软雅黑" panose="020B0503020204020204" pitchFamily="34" charset="-122"/>
                <a:ea typeface="微软雅黑" panose="020B0503020204020204" pitchFamily="34" charset="-122"/>
              </a:endParaRPr>
            </a:p>
          </p:txBody>
        </p:sp>
      </p:grpSp>
      <p:sp>
        <p:nvSpPr>
          <p:cNvPr id="56" name="左右箭头 55"/>
          <p:cNvSpPr/>
          <p:nvPr/>
        </p:nvSpPr>
        <p:spPr bwMode="auto">
          <a:xfrm>
            <a:off x="4020096" y="1543419"/>
            <a:ext cx="625483" cy="400050"/>
          </a:xfrm>
          <a:prstGeom prst="leftRightArrow">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27093" tIns="27093" rIns="27093" bIns="27093" numCol="1" rtlCol="0" anchor="ctr" anchorCtr="0" compatLnSpc="1"/>
          <a:lstStyle/>
          <a:p>
            <a:pPr marL="228600" algn="ctr" defTabSz="825500" fontAlgn="base" hangingPunct="0">
              <a:spcBef>
                <a:spcPct val="0"/>
              </a:spcBef>
              <a:spcAft>
                <a:spcPct val="0"/>
              </a:spcAft>
            </a:pPr>
            <a:endParaRPr lang="zh-CN" altLang="en-US" sz="3400" smtClean="0">
              <a:solidFill>
                <a:srgbClr val="000000"/>
              </a:solidFill>
              <a:latin typeface="微软雅黑" panose="020B0503020204020204" pitchFamily="34" charset="-122"/>
              <a:ea typeface="微软雅黑" panose="020B0503020204020204" pitchFamily="34" charset="-122"/>
              <a:cs typeface="Helvetica Light" charset="0"/>
              <a:sym typeface="Helvetica Light" charset="0"/>
            </a:endParaRPr>
          </a:p>
        </p:txBody>
      </p:sp>
      <p:sp>
        <p:nvSpPr>
          <p:cNvPr id="57" name="左右箭头 56"/>
          <p:cNvSpPr/>
          <p:nvPr/>
        </p:nvSpPr>
        <p:spPr bwMode="auto">
          <a:xfrm>
            <a:off x="7076048" y="1543419"/>
            <a:ext cx="625483" cy="400050"/>
          </a:xfrm>
          <a:prstGeom prst="leftRightArrow">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27093" tIns="27093" rIns="27093" bIns="27093" numCol="1" rtlCol="0" anchor="ctr" anchorCtr="0" compatLnSpc="1"/>
          <a:lstStyle/>
          <a:p>
            <a:pPr marL="228600" algn="ctr" defTabSz="825500" fontAlgn="base" hangingPunct="0">
              <a:spcBef>
                <a:spcPct val="0"/>
              </a:spcBef>
              <a:spcAft>
                <a:spcPct val="0"/>
              </a:spcAft>
            </a:pPr>
            <a:endParaRPr lang="zh-CN" altLang="en-US" sz="3400" smtClean="0">
              <a:solidFill>
                <a:srgbClr val="000000"/>
              </a:solidFill>
              <a:latin typeface="微软雅黑" panose="020B0503020204020204" pitchFamily="34" charset="-122"/>
              <a:ea typeface="微软雅黑" panose="020B0503020204020204" pitchFamily="34" charset="-122"/>
              <a:cs typeface="Helvetica Light" charset="0"/>
              <a:sym typeface="Helvetica Light" charset="0"/>
            </a:endParaRPr>
          </a:p>
        </p:txBody>
      </p:sp>
      <p:sp>
        <p:nvSpPr>
          <p:cNvPr id="58" name="圆角矩形 57"/>
          <p:cNvSpPr/>
          <p:nvPr/>
        </p:nvSpPr>
        <p:spPr bwMode="auto">
          <a:xfrm>
            <a:off x="1822258" y="2998605"/>
            <a:ext cx="2019191" cy="764924"/>
          </a:xfrm>
          <a:prstGeom prst="roundRect">
            <a:avLst/>
          </a:prstGeom>
          <a:ln>
            <a:solidFill>
              <a:srgbClr val="53A1E8"/>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27093" tIns="27093" rIns="27093" bIns="27093" numCol="1" rtlCol="0" anchor="ctr" anchorCtr="0" compatLnSpc="1"/>
          <a:lstStyle/>
          <a:p>
            <a:pPr marL="228600" defTabSz="825500" fontAlgn="base" hangingPunct="0">
              <a:spcBef>
                <a:spcPct val="0"/>
              </a:spcBef>
              <a:spcAft>
                <a:spcPct val="0"/>
              </a:spcAft>
            </a:pPr>
            <a:r>
              <a:rPr lang="zh-CN" altLang="en-US" sz="2000" dirty="0" smtClean="0">
                <a:solidFill>
                  <a:srgbClr val="000000"/>
                </a:solidFill>
                <a:latin typeface="微软雅黑" panose="020B0503020204020204" pitchFamily="34" charset="-122"/>
                <a:ea typeface="微软雅黑" panose="020B0503020204020204" pitchFamily="34" charset="-122"/>
                <a:cs typeface="Helvetica Light" charset="0"/>
                <a:sym typeface="Helvetica Light" charset="0"/>
              </a:rPr>
              <a:t>生产管理系统</a:t>
            </a:r>
            <a:endParaRPr lang="en-US" altLang="zh-CN" sz="2000" dirty="0">
              <a:solidFill>
                <a:srgbClr val="000000"/>
              </a:solidFill>
              <a:latin typeface="微软雅黑" panose="020B0503020204020204" pitchFamily="34" charset="-122"/>
              <a:ea typeface="微软雅黑" panose="020B0503020204020204" pitchFamily="34" charset="-122"/>
              <a:cs typeface="Helvetica Light" charset="0"/>
              <a:sym typeface="Helvetica Light" charset="0"/>
            </a:endParaRPr>
          </a:p>
        </p:txBody>
      </p:sp>
      <p:sp>
        <p:nvSpPr>
          <p:cNvPr id="59" name="圆角矩形 58"/>
          <p:cNvSpPr/>
          <p:nvPr/>
        </p:nvSpPr>
        <p:spPr bwMode="auto">
          <a:xfrm>
            <a:off x="4552200" y="2998605"/>
            <a:ext cx="2579867" cy="764924"/>
          </a:xfrm>
          <a:prstGeom prst="roundRect">
            <a:avLst/>
          </a:prstGeom>
          <a:ln>
            <a:solidFill>
              <a:srgbClr val="E05555"/>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27093" tIns="27093" rIns="27093" bIns="27093" numCol="1" rtlCol="0" anchor="ctr" anchorCtr="0" compatLnSpc="1"/>
          <a:lstStyle/>
          <a:p>
            <a:pPr marL="228600" defTabSz="825500" fontAlgn="base" hangingPunct="0">
              <a:spcBef>
                <a:spcPct val="0"/>
              </a:spcBef>
              <a:spcAft>
                <a:spcPct val="0"/>
              </a:spcAft>
            </a:pPr>
            <a:r>
              <a:rPr lang="zh-CN" altLang="en-US" sz="2000" dirty="0" smtClean="0">
                <a:solidFill>
                  <a:srgbClr val="000000"/>
                </a:solidFill>
                <a:latin typeface="微软雅黑" panose="020B0503020204020204" pitchFamily="34" charset="-122"/>
                <a:ea typeface="微软雅黑" panose="020B0503020204020204" pitchFamily="34" charset="-122"/>
                <a:cs typeface="Helvetica Light" charset="0"/>
                <a:sym typeface="Helvetica Light" charset="0"/>
              </a:rPr>
              <a:t>机器人控制系统</a:t>
            </a:r>
            <a:endParaRPr lang="en-US" altLang="zh-CN" sz="2000" dirty="0">
              <a:solidFill>
                <a:srgbClr val="000000"/>
              </a:solidFill>
              <a:latin typeface="微软雅黑" panose="020B0503020204020204" pitchFamily="34" charset="-122"/>
              <a:ea typeface="微软雅黑" panose="020B0503020204020204" pitchFamily="34" charset="-122"/>
              <a:cs typeface="Helvetica Light" charset="0"/>
              <a:sym typeface="Helvetica Light" charset="0"/>
            </a:endParaRPr>
          </a:p>
        </p:txBody>
      </p:sp>
      <p:sp>
        <p:nvSpPr>
          <p:cNvPr id="60" name="圆角矩形 59"/>
          <p:cNvSpPr/>
          <p:nvPr/>
        </p:nvSpPr>
        <p:spPr bwMode="auto">
          <a:xfrm>
            <a:off x="7640327" y="2998605"/>
            <a:ext cx="2567157" cy="764924"/>
          </a:xfrm>
          <a:prstGeom prst="roundRect">
            <a:avLst/>
          </a:prstGeom>
          <a:ln>
            <a:solidFill>
              <a:srgbClr val="97BB26"/>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27093" tIns="27093" rIns="27093" bIns="27093" numCol="1" rtlCol="0" anchor="ctr" anchorCtr="0" compatLnSpc="1"/>
          <a:lstStyle/>
          <a:p>
            <a:pPr marL="228600" defTabSz="825500" fontAlgn="base" hangingPunct="0">
              <a:spcBef>
                <a:spcPct val="0"/>
              </a:spcBef>
              <a:spcAft>
                <a:spcPct val="0"/>
              </a:spcAft>
            </a:pPr>
            <a:r>
              <a:rPr lang="zh-CN" altLang="en-US" sz="2000" dirty="0" smtClean="0">
                <a:solidFill>
                  <a:srgbClr val="000000"/>
                </a:solidFill>
                <a:latin typeface="微软雅黑" panose="020B0503020204020204" pitchFamily="34" charset="-122"/>
                <a:ea typeface="微软雅黑" panose="020B0503020204020204" pitchFamily="34" charset="-122"/>
                <a:cs typeface="Helvetica Light" charset="0"/>
                <a:sym typeface="Helvetica Light" charset="0"/>
              </a:rPr>
              <a:t>机器人执行机构</a:t>
            </a:r>
            <a:endParaRPr lang="en-US" altLang="zh-CN" sz="2000" dirty="0">
              <a:solidFill>
                <a:srgbClr val="000000"/>
              </a:solidFill>
              <a:latin typeface="微软雅黑" panose="020B0503020204020204" pitchFamily="34" charset="-122"/>
              <a:ea typeface="微软雅黑" panose="020B0503020204020204" pitchFamily="34" charset="-122"/>
              <a:cs typeface="Helvetica Light" charset="0"/>
              <a:sym typeface="Helvetica Light" charset="0"/>
            </a:endParaRPr>
          </a:p>
        </p:txBody>
      </p:sp>
      <p:graphicFrame>
        <p:nvGraphicFramePr>
          <p:cNvPr id="61" name="内容占位符 63"/>
          <p:cNvGraphicFramePr>
            <a:graphicFrameLocks noGrp="1"/>
          </p:cNvGraphicFramePr>
          <p:nvPr>
            <p:ph idx="1"/>
          </p:nvPr>
        </p:nvGraphicFramePr>
        <p:xfrm>
          <a:off x="838201" y="4292081"/>
          <a:ext cx="10507824" cy="18848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2" name="图片 61"/>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2701022" y="227322"/>
            <a:ext cx="8589009" cy="579389"/>
          </a:xfrm>
          <a:prstGeom prst="rect">
            <a:avLst/>
          </a:prstGeom>
        </p:spPr>
      </p:pic>
      <p:sp>
        <p:nvSpPr>
          <p:cNvPr id="63" name="文本框 4"/>
          <p:cNvSpPr txBox="1"/>
          <p:nvPr/>
        </p:nvSpPr>
        <p:spPr>
          <a:xfrm>
            <a:off x="2915435" y="236144"/>
            <a:ext cx="4005597" cy="523145"/>
          </a:xfrm>
          <a:prstGeom prst="rect">
            <a:avLst/>
          </a:prstGeom>
          <a:noFill/>
        </p:spPr>
        <p:txBody>
          <a:bodyPr wrap="none" lIns="91351" tIns="45683" rIns="91351" bIns="45683" rtlCol="0">
            <a:spAutoFit/>
          </a:bodyPr>
          <a:lstStyle/>
          <a:p>
            <a:r>
              <a:rPr lang="en-US" altLang="zh-CN" sz="2800" b="1" dirty="0" smtClean="0">
                <a:solidFill>
                  <a:prstClr val="white"/>
                </a:solidFill>
                <a:latin typeface="微软雅黑" panose="020B0503020204020204" pitchFamily="34" charset="-122"/>
                <a:ea typeface="微软雅黑" panose="020B0503020204020204" pitchFamily="34" charset="-122"/>
              </a:rPr>
              <a:t>AGV</a:t>
            </a:r>
            <a:r>
              <a:rPr lang="zh-CN" altLang="en-US" sz="2800" b="1" dirty="0" smtClean="0">
                <a:solidFill>
                  <a:prstClr val="white"/>
                </a:solidFill>
                <a:latin typeface="微软雅黑" panose="020B0503020204020204" pitchFamily="34" charset="-122"/>
                <a:ea typeface="微软雅黑" panose="020B0503020204020204" pitchFamily="34" charset="-122"/>
              </a:rPr>
              <a:t>应用方向</a:t>
            </a:r>
            <a:r>
              <a:rPr lang="en-US" altLang="zh-CN" sz="2800" b="1" dirty="0" smtClean="0">
                <a:solidFill>
                  <a:prstClr val="white"/>
                </a:solidFill>
                <a:latin typeface="微软雅黑" panose="020B0503020204020204" pitchFamily="34" charset="-122"/>
                <a:ea typeface="微软雅黑" panose="020B0503020204020204" pitchFamily="34" charset="-122"/>
              </a:rPr>
              <a:t>-</a:t>
            </a:r>
            <a:r>
              <a:rPr lang="zh-CN" altLang="en-US" sz="2800" b="1" dirty="0" smtClean="0">
                <a:solidFill>
                  <a:prstClr val="white"/>
                </a:solidFill>
                <a:latin typeface="微软雅黑" panose="020B0503020204020204" pitchFamily="34" charset="-122"/>
                <a:ea typeface="微软雅黑" panose="020B0503020204020204" pitchFamily="34" charset="-122"/>
              </a:rPr>
              <a:t>智能搬运</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pic>
        <p:nvPicPr>
          <p:cNvPr id="64" name="图片 63" descr="logo1.jpg"/>
          <p:cNvPicPr>
            <a:picLocks noChangeAspect="1"/>
          </p:cNvPicPr>
          <p:nvPr/>
        </p:nvPicPr>
        <p:blipFill>
          <a:blip r:embed="rId8" cstate="print"/>
          <a:stretch>
            <a:fillRect/>
          </a:stretch>
        </p:blipFill>
        <p:spPr>
          <a:xfrm>
            <a:off x="746440" y="167949"/>
            <a:ext cx="1940767" cy="646923"/>
          </a:xfrm>
          <a:prstGeom prst="rect">
            <a:avLst/>
          </a:prstGeom>
        </p:spPr>
      </p:pic>
      <p:sp>
        <p:nvSpPr>
          <p:cNvPr id="67" name="灯片编号占位符 66"/>
          <p:cNvSpPr>
            <a:spLocks noGrp="1"/>
          </p:cNvSpPr>
          <p:nvPr>
            <p:ph type="sldNum" sz="quarter" idx="12"/>
          </p:nvPr>
        </p:nvSpPr>
        <p:spPr/>
        <p:txBody>
          <a:bodyPr/>
          <a:lstStyle/>
          <a:p>
            <a:fld id="{DC299CCB-D417-4B8B-B3D9-F3DF9C8DCC34}" type="slidenum">
              <a:rPr lang="zh-CN" altLang="en-US" smtClean="0"/>
              <a:pPr/>
              <a:t>19</a:t>
            </a:fld>
            <a:endParaRPr lang="zh-CN" altLang="en-US"/>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701022" y="227322"/>
            <a:ext cx="8589009" cy="579389"/>
          </a:xfrm>
          <a:prstGeom prst="rect">
            <a:avLst/>
          </a:prstGeom>
        </p:spPr>
      </p:pic>
      <p:sp>
        <p:nvSpPr>
          <p:cNvPr id="8" name="文本框 4"/>
          <p:cNvSpPr txBox="1"/>
          <p:nvPr/>
        </p:nvSpPr>
        <p:spPr>
          <a:xfrm>
            <a:off x="2915435" y="236144"/>
            <a:ext cx="2496016" cy="523145"/>
          </a:xfrm>
          <a:prstGeom prst="rect">
            <a:avLst/>
          </a:prstGeom>
          <a:noFill/>
        </p:spPr>
        <p:txBody>
          <a:bodyPr wrap="none" lIns="91351" tIns="45683" rIns="91351" bIns="45683" rtlCol="0">
            <a:spAutoFit/>
          </a:bodyPr>
          <a:lstStyle/>
          <a:p>
            <a:r>
              <a:rPr lang="zh-CN" altLang="en-US" sz="2800" b="1" dirty="0" smtClean="0">
                <a:solidFill>
                  <a:prstClr val="white"/>
                </a:solidFill>
                <a:latin typeface="微软雅黑" panose="020B0503020204020204" pitchFamily="34" charset="-122"/>
                <a:ea typeface="微软雅黑" panose="020B0503020204020204" pitchFamily="34" charset="-122"/>
              </a:rPr>
              <a:t>先睹为快</a:t>
            </a:r>
            <a:r>
              <a:rPr lang="en-US" altLang="zh-CN" sz="2800" b="1" dirty="0" smtClean="0">
                <a:solidFill>
                  <a:prstClr val="white"/>
                </a:solidFill>
                <a:latin typeface="微软雅黑" panose="020B0503020204020204" pitchFamily="34" charset="-122"/>
                <a:ea typeface="微软雅黑" panose="020B0503020204020204" pitchFamily="34" charset="-122"/>
              </a:rPr>
              <a:t>-</a:t>
            </a:r>
            <a:r>
              <a:rPr lang="zh-CN" altLang="en-US" sz="2800" b="1" dirty="0" smtClean="0">
                <a:solidFill>
                  <a:prstClr val="white"/>
                </a:solidFill>
                <a:latin typeface="微软雅黑" panose="020B0503020204020204" pitchFamily="34" charset="-122"/>
                <a:ea typeface="微软雅黑" panose="020B0503020204020204" pitchFamily="34" charset="-122"/>
              </a:rPr>
              <a:t>目录</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pic>
        <p:nvPicPr>
          <p:cNvPr id="10" name="图片 9" descr="logo1.jpg"/>
          <p:cNvPicPr>
            <a:picLocks noChangeAspect="1"/>
          </p:cNvPicPr>
          <p:nvPr/>
        </p:nvPicPr>
        <p:blipFill>
          <a:blip r:embed="rId4" cstate="print"/>
          <a:stretch>
            <a:fillRect/>
          </a:stretch>
        </p:blipFill>
        <p:spPr>
          <a:xfrm>
            <a:off x="746440" y="167949"/>
            <a:ext cx="1940767" cy="646923"/>
          </a:xfrm>
          <a:prstGeom prst="rect">
            <a:avLst/>
          </a:prstGeom>
        </p:spPr>
      </p:pic>
      <p:sp>
        <p:nvSpPr>
          <p:cNvPr id="6" name="内容占位符 5"/>
          <p:cNvSpPr>
            <a:spLocks noGrp="1"/>
          </p:cNvSpPr>
          <p:nvPr>
            <p:ph idx="1"/>
          </p:nvPr>
        </p:nvSpPr>
        <p:spPr/>
        <p:txBody>
          <a:bodyPr>
            <a:normAutofit fontScale="92500" lnSpcReduction="10000"/>
          </a:bodyPr>
          <a:lstStyle/>
          <a:p>
            <a:r>
              <a:rPr lang="zh-CN" altLang="en-US" dirty="0" smtClean="0"/>
              <a:t>一、</a:t>
            </a:r>
            <a:r>
              <a:rPr lang="en-US" altLang="zh-CN" dirty="0" smtClean="0"/>
              <a:t>AGV</a:t>
            </a:r>
            <a:r>
              <a:rPr lang="zh-CN" altLang="en-US" dirty="0" smtClean="0"/>
              <a:t>行业背景</a:t>
            </a:r>
            <a:endParaRPr lang="en-US" altLang="zh-CN" dirty="0" smtClean="0"/>
          </a:p>
          <a:p>
            <a:r>
              <a:rPr lang="zh-CN" altLang="en-US" dirty="0" smtClean="0"/>
              <a:t>二、</a:t>
            </a:r>
            <a:r>
              <a:rPr lang="en-US" altLang="zh-CN" dirty="0" smtClean="0"/>
              <a:t>AGV</a:t>
            </a:r>
            <a:r>
              <a:rPr lang="zh-CN" altLang="en-US" dirty="0" smtClean="0"/>
              <a:t>基本概念</a:t>
            </a:r>
            <a:endParaRPr lang="en-US" altLang="zh-CN" dirty="0" smtClean="0"/>
          </a:p>
          <a:p>
            <a:r>
              <a:rPr lang="zh-CN" altLang="en-US" dirty="0" smtClean="0"/>
              <a:t>三、</a:t>
            </a:r>
            <a:r>
              <a:rPr lang="en-US" altLang="zh-CN" dirty="0" smtClean="0"/>
              <a:t>AGV</a:t>
            </a:r>
            <a:r>
              <a:rPr lang="zh-CN" altLang="en-US" dirty="0" smtClean="0"/>
              <a:t>基本结构</a:t>
            </a:r>
            <a:endParaRPr lang="en-US" altLang="zh-CN" dirty="0" smtClean="0"/>
          </a:p>
          <a:p>
            <a:r>
              <a:rPr lang="zh-CN" altLang="en-US" dirty="0" smtClean="0"/>
              <a:t>四、</a:t>
            </a:r>
            <a:r>
              <a:rPr lang="en-US" altLang="zh-CN" dirty="0" smtClean="0"/>
              <a:t>AGV</a:t>
            </a:r>
            <a:r>
              <a:rPr lang="zh-CN" altLang="en-US" dirty="0" smtClean="0"/>
              <a:t>特点</a:t>
            </a:r>
            <a:endParaRPr lang="en-US" altLang="zh-CN" dirty="0" smtClean="0"/>
          </a:p>
          <a:p>
            <a:r>
              <a:rPr lang="zh-CN" altLang="en-US" dirty="0" smtClean="0"/>
              <a:t>五、</a:t>
            </a:r>
            <a:r>
              <a:rPr lang="en-US" altLang="zh-CN" dirty="0" smtClean="0"/>
              <a:t>AGV</a:t>
            </a:r>
            <a:r>
              <a:rPr lang="zh-CN" altLang="en-US" dirty="0" smtClean="0"/>
              <a:t>典型部件</a:t>
            </a:r>
            <a:endParaRPr lang="en-US" altLang="zh-CN" dirty="0" smtClean="0"/>
          </a:p>
          <a:p>
            <a:r>
              <a:rPr lang="zh-CN" altLang="en-US" dirty="0" smtClean="0"/>
              <a:t>六、</a:t>
            </a:r>
            <a:r>
              <a:rPr lang="en-US" altLang="zh-CN" dirty="0" smtClean="0"/>
              <a:t>AGV</a:t>
            </a:r>
            <a:r>
              <a:rPr lang="zh-CN" altLang="en-US" dirty="0" smtClean="0"/>
              <a:t>系统结构</a:t>
            </a:r>
            <a:endParaRPr lang="en-US" altLang="zh-CN" dirty="0" smtClean="0"/>
          </a:p>
          <a:p>
            <a:r>
              <a:rPr lang="zh-CN" altLang="en-US" dirty="0" smtClean="0"/>
              <a:t>七、</a:t>
            </a:r>
            <a:r>
              <a:rPr lang="en-US" altLang="zh-CN" dirty="0" smtClean="0"/>
              <a:t>AGV</a:t>
            </a:r>
            <a:r>
              <a:rPr lang="zh-CN" altLang="en-US" dirty="0" smtClean="0"/>
              <a:t>分类</a:t>
            </a:r>
            <a:endParaRPr lang="en-US" altLang="zh-CN" dirty="0" smtClean="0"/>
          </a:p>
          <a:p>
            <a:r>
              <a:rPr lang="zh-CN" altLang="en-US" dirty="0" smtClean="0"/>
              <a:t>八、</a:t>
            </a:r>
            <a:r>
              <a:rPr lang="en-US" altLang="zh-CN" dirty="0" smtClean="0"/>
              <a:t>AGV</a:t>
            </a:r>
            <a:r>
              <a:rPr lang="zh-CN" altLang="en-US" dirty="0" smtClean="0"/>
              <a:t>应用方案</a:t>
            </a:r>
            <a:endParaRPr lang="en-US" altLang="zh-CN" dirty="0" smtClean="0"/>
          </a:p>
          <a:p>
            <a:r>
              <a:rPr lang="zh-CN" altLang="en-US" dirty="0" smtClean="0"/>
              <a:t>九、</a:t>
            </a:r>
            <a:r>
              <a:rPr lang="en-US" altLang="zh-CN" dirty="0" smtClean="0"/>
              <a:t>AGV</a:t>
            </a:r>
            <a:r>
              <a:rPr lang="zh-CN" altLang="en-US" dirty="0" smtClean="0"/>
              <a:t>经典案例</a:t>
            </a:r>
            <a:endParaRPr lang="en-US" altLang="zh-CN" dirty="0" smtClean="0"/>
          </a:p>
          <a:p>
            <a:r>
              <a:rPr lang="zh-CN" altLang="en-US" dirty="0" smtClean="0"/>
              <a:t>十、</a:t>
            </a:r>
            <a:r>
              <a:rPr lang="en-US" altLang="zh-CN" dirty="0" smtClean="0"/>
              <a:t>AGV</a:t>
            </a:r>
            <a:r>
              <a:rPr lang="zh-CN" altLang="en-US" dirty="0" smtClean="0"/>
              <a:t>技术支持售后服务</a:t>
            </a:r>
            <a:endParaRPr lang="en-US" altLang="zh-CN" dirty="0" smtClean="0"/>
          </a:p>
          <a:p>
            <a:r>
              <a:rPr lang="zh-CN" altLang="en-US" dirty="0" smtClean="0"/>
              <a:t>十一、联系东精机电</a:t>
            </a:r>
            <a:r>
              <a:rPr lang="en-US" altLang="zh-CN" dirty="0" smtClean="0"/>
              <a:t>-</a:t>
            </a:r>
            <a:r>
              <a:rPr lang="zh-CN" altLang="en-US" dirty="0" smtClean="0"/>
              <a:t>定制</a:t>
            </a:r>
            <a:r>
              <a:rPr lang="en-US" altLang="zh-CN" dirty="0" smtClean="0"/>
              <a:t>AGV</a:t>
            </a:r>
            <a:r>
              <a:rPr lang="zh-CN" altLang="en-US" dirty="0" smtClean="0"/>
              <a:t>方案</a:t>
            </a:r>
            <a:endParaRPr lang="zh-CN" altLang="en-US" dirty="0"/>
          </a:p>
        </p:txBody>
      </p:sp>
      <p:sp>
        <p:nvSpPr>
          <p:cNvPr id="15" name="灯片编号占位符 14"/>
          <p:cNvSpPr>
            <a:spLocks noGrp="1"/>
          </p:cNvSpPr>
          <p:nvPr>
            <p:ph type="sldNum" sz="quarter" idx="12"/>
          </p:nvPr>
        </p:nvSpPr>
        <p:spPr/>
        <p:txBody>
          <a:bodyPr/>
          <a:lstStyle/>
          <a:p>
            <a:fld id="{DC299CCB-D417-4B8B-B3D9-F3DF9C8DCC34}" type="slidenum">
              <a:rPr lang="zh-CN" altLang="en-US" smtClean="0"/>
              <a:pPr/>
              <a:t>2</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5546687" y="3408551"/>
            <a:ext cx="6160033" cy="523145"/>
          </a:xfrm>
          <a:prstGeom prst="rect">
            <a:avLst/>
          </a:prstGeom>
          <a:noFill/>
        </p:spPr>
        <p:txBody>
          <a:bodyPr wrap="none" lIns="91351" tIns="45683" rIns="91351" bIns="45683" rtlCol="0">
            <a:spAutoFit/>
          </a:bodyPr>
          <a:lstStyle/>
          <a:p>
            <a:r>
              <a:rPr lang="en-US" altLang="zh-CN" sz="2800" b="1" dirty="0" smtClean="0">
                <a:solidFill>
                  <a:prstClr val="white"/>
                </a:solidFill>
                <a:latin typeface="微软雅黑" panose="020B0503020204020204" pitchFamily="34" charset="-122"/>
                <a:ea typeface="微软雅黑" panose="020B0503020204020204" pitchFamily="34" charset="-122"/>
              </a:rPr>
              <a:t>AGV</a:t>
            </a:r>
            <a:r>
              <a:rPr lang="zh-CN" altLang="en-US" sz="2800" b="1" dirty="0" smtClean="0">
                <a:solidFill>
                  <a:prstClr val="white"/>
                </a:solidFill>
                <a:latin typeface="微软雅黑" panose="020B0503020204020204" pitchFamily="34" charset="-122"/>
                <a:ea typeface="微软雅黑" panose="020B0503020204020204" pitchFamily="34" charset="-122"/>
              </a:rPr>
              <a:t>在邮政集散中心的应用</a:t>
            </a:r>
            <a:r>
              <a:rPr lang="en-US" altLang="zh-CN" sz="2800" b="1" dirty="0" smtClean="0">
                <a:solidFill>
                  <a:prstClr val="white"/>
                </a:solidFill>
                <a:latin typeface="微软雅黑" panose="020B0503020204020204" pitchFamily="34" charset="-122"/>
                <a:ea typeface="微软雅黑" panose="020B0503020204020204" pitchFamily="34" charset="-122"/>
              </a:rPr>
              <a:t>-</a:t>
            </a:r>
            <a:r>
              <a:rPr lang="zh-CN" altLang="en-US" sz="2800" b="1" dirty="0" smtClean="0">
                <a:solidFill>
                  <a:prstClr val="white"/>
                </a:solidFill>
                <a:latin typeface="微软雅黑" panose="020B0503020204020204" pitchFamily="34" charset="-122"/>
                <a:ea typeface="微软雅黑" panose="020B0503020204020204" pitchFamily="34" charset="-122"/>
              </a:rPr>
              <a:t>智能搬运</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graphicFrame>
        <p:nvGraphicFramePr>
          <p:cNvPr id="7" name="内容占位符 10"/>
          <p:cNvGraphicFramePr>
            <a:graphicFrameLocks noGrp="1"/>
          </p:cNvGraphicFramePr>
          <p:nvPr>
            <p:ph idx="1"/>
          </p:nvPr>
        </p:nvGraphicFramePr>
        <p:xfrm>
          <a:off x="838200" y="951722"/>
          <a:ext cx="10515601" cy="5635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图片 10"/>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2701022" y="227322"/>
            <a:ext cx="8589009" cy="579389"/>
          </a:xfrm>
          <a:prstGeom prst="rect">
            <a:avLst/>
          </a:prstGeom>
        </p:spPr>
      </p:pic>
      <p:sp>
        <p:nvSpPr>
          <p:cNvPr id="12" name="文本框 4"/>
          <p:cNvSpPr txBox="1"/>
          <p:nvPr/>
        </p:nvSpPr>
        <p:spPr>
          <a:xfrm>
            <a:off x="2915435" y="236144"/>
            <a:ext cx="4566648" cy="523145"/>
          </a:xfrm>
          <a:prstGeom prst="rect">
            <a:avLst/>
          </a:prstGeom>
          <a:noFill/>
        </p:spPr>
        <p:txBody>
          <a:bodyPr wrap="none" lIns="91351" tIns="45683" rIns="91351" bIns="45683" rtlCol="0">
            <a:spAutoFit/>
          </a:bodyPr>
          <a:lstStyle/>
          <a:p>
            <a:r>
              <a:rPr lang="en-US" altLang="zh-CN" sz="2800" b="1" dirty="0" smtClean="0">
                <a:solidFill>
                  <a:prstClr val="white"/>
                </a:solidFill>
                <a:latin typeface="微软雅黑" panose="020B0503020204020204" pitchFamily="34" charset="-122"/>
                <a:ea typeface="微软雅黑" panose="020B0503020204020204" pitchFamily="34" charset="-122"/>
              </a:rPr>
              <a:t>AGV</a:t>
            </a:r>
            <a:r>
              <a:rPr lang="zh-CN" altLang="en-US" sz="2800" b="1" dirty="0" smtClean="0">
                <a:solidFill>
                  <a:prstClr val="white"/>
                </a:solidFill>
                <a:latin typeface="微软雅黑" panose="020B0503020204020204" pitchFamily="34" charset="-122"/>
                <a:ea typeface="微软雅黑" panose="020B0503020204020204" pitchFamily="34" charset="-122"/>
              </a:rPr>
              <a:t>智能搬运能解决什么？</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pic>
        <p:nvPicPr>
          <p:cNvPr id="13" name="图片 12" descr="logo1.jpg"/>
          <p:cNvPicPr>
            <a:picLocks noChangeAspect="1"/>
          </p:cNvPicPr>
          <p:nvPr/>
        </p:nvPicPr>
        <p:blipFill>
          <a:blip r:embed="rId8" cstate="print"/>
          <a:stretch>
            <a:fillRect/>
          </a:stretch>
        </p:blipFill>
        <p:spPr>
          <a:xfrm>
            <a:off x="746440" y="167949"/>
            <a:ext cx="1940767" cy="646923"/>
          </a:xfrm>
          <a:prstGeom prst="rect">
            <a:avLst/>
          </a:prstGeom>
        </p:spPr>
      </p:pic>
      <p:sp>
        <p:nvSpPr>
          <p:cNvPr id="10" name="灯片编号占位符 9"/>
          <p:cNvSpPr>
            <a:spLocks noGrp="1"/>
          </p:cNvSpPr>
          <p:nvPr>
            <p:ph type="sldNum" sz="quarter" idx="12"/>
          </p:nvPr>
        </p:nvSpPr>
        <p:spPr/>
        <p:txBody>
          <a:bodyPr/>
          <a:lstStyle/>
          <a:p>
            <a:fld id="{DC299CCB-D417-4B8B-B3D9-F3DF9C8DCC34}" type="slidenum">
              <a:rPr lang="zh-CN" altLang="en-US" smtClean="0"/>
              <a:pPr/>
              <a:t>20</a:t>
            </a:fld>
            <a:endParaRPr lang="zh-CN" altLang="en-US"/>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44693" y="6689886"/>
            <a:ext cx="12577397" cy="60959"/>
          </a:xfrm>
          <a:prstGeom prst="rect">
            <a:avLst/>
          </a:prstGeom>
          <a:solidFill>
            <a:srgbClr val="D71920"/>
          </a:solidFill>
          <a:ln>
            <a:noFill/>
          </a:ln>
        </p:spPr>
        <p:style>
          <a:lnRef idx="2">
            <a:schemeClr val="accent1">
              <a:shade val="50000"/>
            </a:schemeClr>
          </a:lnRef>
          <a:fillRef idx="1">
            <a:schemeClr val="accent1"/>
          </a:fillRef>
          <a:effectRef idx="0">
            <a:schemeClr val="accent1"/>
          </a:effectRef>
          <a:fontRef idx="minor">
            <a:schemeClr val="lt1"/>
          </a:fontRef>
        </p:style>
        <p:txBody>
          <a:bodyPr lIns="91344" tIns="45683" rIns="91344" bIns="45683"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9" name="内容占位符 17"/>
          <p:cNvSpPr txBox="1"/>
          <p:nvPr/>
        </p:nvSpPr>
        <p:spPr>
          <a:xfrm>
            <a:off x="447869" y="4516017"/>
            <a:ext cx="11346025" cy="1800810"/>
          </a:xfrm>
          <a:prstGeom prst="rect">
            <a:avLst/>
          </a:prstGeom>
        </p:spPr>
        <p:txBody>
          <a:bodyPr>
            <a:normAutofit fontScale="77500" lnSpcReduction="20000"/>
          </a:bodyPr>
          <a:lstStyle/>
          <a:p>
            <a:pPr marL="228600" indent="-228600" defTabSz="914400">
              <a:lnSpc>
                <a:spcPct val="150000"/>
              </a:lnSpc>
              <a:spcBef>
                <a:spcPts val="1000"/>
              </a:spcBef>
              <a:buClr>
                <a:srgbClr val="FF0000"/>
              </a:buClr>
              <a:buFont typeface="Wingdings" panose="05000000000000000000" pitchFamily="2" charset="2"/>
              <a:buChar char="p"/>
              <a:defRPr/>
            </a:pPr>
            <a:r>
              <a:rPr lang="en-US" altLang="zh-CN" sz="2400" noProof="0" dirty="0" smtClean="0">
                <a:latin typeface="微软雅黑" panose="020B0503020204020204" pitchFamily="34" charset="-122"/>
                <a:ea typeface="微软雅黑" panose="020B0503020204020204" pitchFamily="34" charset="-122"/>
              </a:rPr>
              <a:t>AGV</a:t>
            </a:r>
            <a:r>
              <a:rPr lang="zh-CN" altLang="en-US" sz="2400" noProof="0" dirty="0" smtClean="0">
                <a:latin typeface="微软雅黑" panose="020B0503020204020204" pitchFamily="34" charset="-122"/>
                <a:ea typeface="微软雅黑" panose="020B0503020204020204" pitchFamily="34" charset="-122"/>
              </a:rPr>
              <a:t>搬运流程</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685800" lvl="1" indent="-228600" defTabSz="914400">
              <a:lnSpc>
                <a:spcPct val="150000"/>
              </a:lnSpc>
              <a:spcBef>
                <a:spcPts val="500"/>
              </a:spcBef>
              <a:buClr>
                <a:srgbClr val="FF0000"/>
              </a:buClr>
              <a:buFont typeface="Wingdings" panose="05000000000000000000" pitchFamily="2" charset="2"/>
              <a:buChar char="Ø"/>
              <a:defRPr/>
            </a:pPr>
            <a:r>
              <a:rPr lang="zh-CN" altLang="en-US" sz="2400" dirty="0" smtClean="0">
                <a:latin typeface="微软雅黑" panose="020B0503020204020204" pitchFamily="34" charset="-122"/>
                <a:ea typeface="微软雅黑" panose="020B0503020204020204" pitchFamily="34" charset="-122"/>
              </a:rPr>
              <a:t>装卸人员呼叫</a:t>
            </a:r>
            <a:r>
              <a:rPr lang="en-US" altLang="zh-CN" sz="2400" dirty="0" smtClean="0">
                <a:latin typeface="微软雅黑" panose="020B0503020204020204" pitchFamily="34" charset="-122"/>
                <a:ea typeface="微软雅黑" panose="020B0503020204020204" pitchFamily="34" charset="-122"/>
              </a:rPr>
              <a:t>AGV</a:t>
            </a:r>
            <a:r>
              <a:rPr lang="zh-CN" altLang="en-US" sz="2400" dirty="0" smtClean="0">
                <a:latin typeface="微软雅黑" panose="020B0503020204020204" pitchFamily="34" charset="-122"/>
                <a:ea typeface="微软雅黑" panose="020B0503020204020204" pitchFamily="34" charset="-122"/>
              </a:rPr>
              <a:t>至装卸工位</a:t>
            </a:r>
            <a:endParaRPr lang="en-US" altLang="zh-CN" sz="2400" dirty="0" smtClean="0">
              <a:latin typeface="微软雅黑" panose="020B0503020204020204" pitchFamily="34" charset="-122"/>
              <a:ea typeface="微软雅黑" panose="020B0503020204020204" pitchFamily="34" charset="-122"/>
            </a:endParaRPr>
          </a:p>
          <a:p>
            <a:pPr marL="685800" lvl="1" indent="-228600" defTabSz="914400">
              <a:lnSpc>
                <a:spcPct val="150000"/>
              </a:lnSpc>
              <a:spcBef>
                <a:spcPts val="500"/>
              </a:spcBef>
              <a:buClr>
                <a:srgbClr val="FF0000"/>
              </a:buClr>
              <a:buFont typeface="Wingdings" panose="05000000000000000000" pitchFamily="2" charset="2"/>
              <a:buChar char="Ø"/>
              <a:defRPr/>
            </a:pPr>
            <a:r>
              <a:rPr lang="zh-CN" altLang="en-US" sz="2400" dirty="0" smtClean="0">
                <a:latin typeface="微软雅黑" panose="020B0503020204020204" pitchFamily="34" charset="-122"/>
                <a:ea typeface="微软雅黑" panose="020B0503020204020204" pitchFamily="34" charset="-122"/>
              </a:rPr>
              <a:t>人工或自动移载邮件包裹</a:t>
            </a:r>
            <a:endParaRPr lang="en-US" altLang="zh-CN" sz="2400" dirty="0" smtClean="0">
              <a:latin typeface="微软雅黑" panose="020B0503020204020204" pitchFamily="34" charset="-122"/>
              <a:ea typeface="微软雅黑" panose="020B0503020204020204" pitchFamily="34" charset="-122"/>
            </a:endParaRPr>
          </a:p>
          <a:p>
            <a:pPr marL="685800" lvl="1" indent="-228600" defTabSz="914400">
              <a:lnSpc>
                <a:spcPct val="150000"/>
              </a:lnSpc>
              <a:spcBef>
                <a:spcPts val="500"/>
              </a:spcBef>
              <a:buClr>
                <a:srgbClr val="FF0000"/>
              </a:buClr>
              <a:buFont typeface="Wingdings" panose="05000000000000000000" pitchFamily="2" charset="2"/>
              <a:buChar char="Ø"/>
              <a:defRPr/>
            </a:pPr>
            <a:r>
              <a:rPr lang="en-US" altLang="zh-CN" sz="2400" dirty="0" smtClean="0">
                <a:latin typeface="微软雅黑" panose="020B0503020204020204" pitchFamily="34" charset="-122"/>
                <a:ea typeface="微软雅黑" panose="020B0503020204020204" pitchFamily="34" charset="-122"/>
              </a:rPr>
              <a:t>AGV</a:t>
            </a:r>
            <a:r>
              <a:rPr lang="zh-CN" altLang="en-US" sz="2400" dirty="0" smtClean="0">
                <a:latin typeface="微软雅黑" panose="020B0503020204020204" pitchFamily="34" charset="-122"/>
                <a:ea typeface="微软雅黑" panose="020B0503020204020204" pitchFamily="34" charset="-122"/>
              </a:rPr>
              <a:t>携带邮件包裹按规划路径至目的地</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pic>
        <p:nvPicPr>
          <p:cNvPr id="11"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63643" y="949649"/>
            <a:ext cx="6448212" cy="356636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 name="图片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701022" y="227322"/>
            <a:ext cx="8589009" cy="579389"/>
          </a:xfrm>
          <a:prstGeom prst="rect">
            <a:avLst/>
          </a:prstGeom>
        </p:spPr>
      </p:pic>
      <p:sp>
        <p:nvSpPr>
          <p:cNvPr id="8" name="文本框 4"/>
          <p:cNvSpPr txBox="1"/>
          <p:nvPr/>
        </p:nvSpPr>
        <p:spPr>
          <a:xfrm>
            <a:off x="2915435" y="236144"/>
            <a:ext cx="6160033" cy="523145"/>
          </a:xfrm>
          <a:prstGeom prst="rect">
            <a:avLst/>
          </a:prstGeom>
          <a:noFill/>
        </p:spPr>
        <p:txBody>
          <a:bodyPr wrap="none" lIns="91351" tIns="45683" rIns="91351" bIns="45683" rtlCol="0">
            <a:spAutoFit/>
          </a:bodyPr>
          <a:lstStyle/>
          <a:p>
            <a:r>
              <a:rPr lang="en-US" altLang="zh-CN" sz="2800" b="1" dirty="0" smtClean="0">
                <a:solidFill>
                  <a:prstClr val="white"/>
                </a:solidFill>
                <a:latin typeface="微软雅黑" panose="020B0503020204020204" pitchFamily="34" charset="-122"/>
                <a:ea typeface="微软雅黑" panose="020B0503020204020204" pitchFamily="34" charset="-122"/>
              </a:rPr>
              <a:t>AGV</a:t>
            </a:r>
            <a:r>
              <a:rPr lang="zh-CN" altLang="en-US" sz="2800" b="1" dirty="0" smtClean="0">
                <a:solidFill>
                  <a:prstClr val="white"/>
                </a:solidFill>
                <a:latin typeface="微软雅黑" panose="020B0503020204020204" pitchFamily="34" charset="-122"/>
                <a:ea typeface="微软雅黑" panose="020B0503020204020204" pitchFamily="34" charset="-122"/>
              </a:rPr>
              <a:t>在邮政集散中心的应用</a:t>
            </a:r>
            <a:r>
              <a:rPr lang="en-US" altLang="zh-CN" sz="2800" b="1" dirty="0" smtClean="0">
                <a:solidFill>
                  <a:prstClr val="white"/>
                </a:solidFill>
                <a:latin typeface="微软雅黑" panose="020B0503020204020204" pitchFamily="34" charset="-122"/>
                <a:ea typeface="微软雅黑" panose="020B0503020204020204" pitchFamily="34" charset="-122"/>
              </a:rPr>
              <a:t>-</a:t>
            </a:r>
            <a:r>
              <a:rPr lang="zh-CN" altLang="en-US" sz="2800" b="1" dirty="0" smtClean="0">
                <a:solidFill>
                  <a:prstClr val="white"/>
                </a:solidFill>
                <a:latin typeface="微软雅黑" panose="020B0503020204020204" pitchFamily="34" charset="-122"/>
                <a:ea typeface="微软雅黑" panose="020B0503020204020204" pitchFamily="34" charset="-122"/>
              </a:rPr>
              <a:t>智能搬运</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pic>
        <p:nvPicPr>
          <p:cNvPr id="10" name="图片 9" descr="logo1.jpg"/>
          <p:cNvPicPr>
            <a:picLocks noChangeAspect="1"/>
          </p:cNvPicPr>
          <p:nvPr/>
        </p:nvPicPr>
        <p:blipFill>
          <a:blip r:embed="rId4" cstate="print"/>
          <a:stretch>
            <a:fillRect/>
          </a:stretch>
        </p:blipFill>
        <p:spPr>
          <a:xfrm>
            <a:off x="746440" y="167949"/>
            <a:ext cx="1940767" cy="646923"/>
          </a:xfrm>
          <a:prstGeom prst="rect">
            <a:avLst/>
          </a:prstGeom>
        </p:spPr>
      </p:pic>
      <p:sp>
        <p:nvSpPr>
          <p:cNvPr id="14" name="灯片编号占位符 13"/>
          <p:cNvSpPr>
            <a:spLocks noGrp="1"/>
          </p:cNvSpPr>
          <p:nvPr>
            <p:ph type="sldNum" sz="quarter" idx="12"/>
          </p:nvPr>
        </p:nvSpPr>
        <p:spPr/>
        <p:txBody>
          <a:bodyPr/>
          <a:lstStyle/>
          <a:p>
            <a:fld id="{DC299CCB-D417-4B8B-B3D9-F3DF9C8DCC34}" type="slidenum">
              <a:rPr lang="zh-CN" altLang="en-US" smtClean="0"/>
              <a:pPr/>
              <a:t>21</a:t>
            </a:fld>
            <a:endParaRPr lang="zh-CN" altLang="en-US"/>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515862" y="217483"/>
            <a:ext cx="1620777" cy="523145"/>
          </a:xfrm>
          <a:prstGeom prst="rect">
            <a:avLst/>
          </a:prstGeom>
          <a:noFill/>
        </p:spPr>
        <p:txBody>
          <a:bodyPr wrap="none" lIns="91351" tIns="45683" rIns="91351" bIns="45683" rtlCol="0">
            <a:spAutoFit/>
          </a:bodyPr>
          <a:lstStyle/>
          <a:p>
            <a:r>
              <a:rPr lang="zh-CN" altLang="en-US" sz="2800" b="1" dirty="0" smtClean="0">
                <a:solidFill>
                  <a:prstClr val="white"/>
                </a:solidFill>
                <a:latin typeface="微软雅黑" panose="020B0503020204020204" pitchFamily="34" charset="-122"/>
                <a:ea typeface="微软雅黑" panose="020B0503020204020204" pitchFamily="34" charset="-122"/>
              </a:rPr>
              <a:t>方案优势</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sp>
        <p:nvSpPr>
          <p:cNvPr id="7" name="内容占位符 17"/>
          <p:cNvSpPr>
            <a:spLocks noGrp="1"/>
          </p:cNvSpPr>
          <p:nvPr>
            <p:ph idx="1"/>
          </p:nvPr>
        </p:nvSpPr>
        <p:spPr>
          <a:xfrm>
            <a:off x="331757" y="1120645"/>
            <a:ext cx="11271378" cy="5079028"/>
          </a:xfrm>
        </p:spPr>
        <p:txBody>
          <a:bodyPr>
            <a:normAutofit/>
          </a:bodyPr>
          <a:lstStyle/>
          <a:p>
            <a:pPr>
              <a:lnSpc>
                <a:spcPct val="150000"/>
              </a:lnSpc>
              <a:buClr>
                <a:srgbClr val="FF0000"/>
              </a:buClr>
              <a:buFont typeface="Wingdings" panose="05000000000000000000" pitchFamily="2" charset="2"/>
              <a:buChar char="p"/>
            </a:pPr>
            <a:r>
              <a:rPr lang="zh-CN" altLang="en-US" sz="2400" dirty="0" smtClean="0">
                <a:latin typeface="微软雅黑" panose="020B0503020204020204" pitchFamily="34" charset="-122"/>
                <a:ea typeface="微软雅黑" panose="020B0503020204020204" pitchFamily="34" charset="-122"/>
              </a:rPr>
              <a:t>精简人工</a:t>
            </a:r>
            <a:endParaRPr lang="en-US" altLang="zh-CN" sz="2400" dirty="0" smtClean="0">
              <a:latin typeface="微软雅黑" panose="020B0503020204020204" pitchFamily="34" charset="-122"/>
              <a:ea typeface="微软雅黑" panose="020B0503020204020204" pitchFamily="34" charset="-122"/>
            </a:endParaRPr>
          </a:p>
          <a:p>
            <a:pPr lvl="1">
              <a:lnSpc>
                <a:spcPct val="150000"/>
              </a:lnSpc>
              <a:buClr>
                <a:srgbClr val="FF0000"/>
              </a:buClr>
              <a:buFont typeface="Wingdings" panose="05000000000000000000" pitchFamily="2" charset="2"/>
              <a:buChar char="p"/>
            </a:pPr>
            <a:r>
              <a:rPr lang="zh-CN" altLang="en-US" sz="1800" dirty="0" smtClean="0">
                <a:latin typeface="微软雅黑" panose="020B0503020204020204" pitchFamily="34" charset="-122"/>
                <a:ea typeface="微软雅黑" panose="020B0503020204020204" pitchFamily="34" charset="-122"/>
              </a:rPr>
              <a:t>在相同作业任务和作业效率下，最大限度减少人员搬运笼车操作，降低人员劳动强度</a:t>
            </a:r>
            <a:endParaRPr lang="en-US" altLang="zh-CN" sz="1800" dirty="0" smtClean="0">
              <a:latin typeface="微软雅黑" panose="020B0503020204020204" pitchFamily="34" charset="-122"/>
              <a:ea typeface="微软雅黑" panose="020B0503020204020204" pitchFamily="34" charset="-122"/>
            </a:endParaRPr>
          </a:p>
          <a:p>
            <a:pPr>
              <a:lnSpc>
                <a:spcPct val="150000"/>
              </a:lnSpc>
              <a:buClr>
                <a:srgbClr val="FF0000"/>
              </a:buClr>
              <a:buFont typeface="Wingdings" panose="05000000000000000000" pitchFamily="2" charset="2"/>
              <a:buChar char="p"/>
            </a:pPr>
            <a:r>
              <a:rPr lang="zh-CN" altLang="en-US" sz="2400" dirty="0" smtClean="0">
                <a:latin typeface="微软雅黑" panose="020B0503020204020204" pitchFamily="34" charset="-122"/>
                <a:ea typeface="微软雅黑" panose="020B0503020204020204" pitchFamily="34" charset="-122"/>
              </a:rPr>
              <a:t>规范操作</a:t>
            </a:r>
            <a:endParaRPr lang="en-US" altLang="zh-CN" sz="2400" dirty="0" smtClean="0">
              <a:latin typeface="微软雅黑" panose="020B0503020204020204" pitchFamily="34" charset="-122"/>
              <a:ea typeface="微软雅黑" panose="020B0503020204020204" pitchFamily="34" charset="-122"/>
            </a:endParaRPr>
          </a:p>
          <a:p>
            <a:pPr lvl="1">
              <a:lnSpc>
                <a:spcPct val="150000"/>
              </a:lnSpc>
              <a:buClr>
                <a:srgbClr val="FF0000"/>
              </a:buClr>
              <a:buFont typeface="Wingdings" panose="05000000000000000000" pitchFamily="2" charset="2"/>
              <a:buChar char="p"/>
            </a:pPr>
            <a:r>
              <a:rPr lang="en-US" altLang="zh-CN" sz="1800" dirty="0" smtClean="0">
                <a:latin typeface="微软雅黑" panose="020B0503020204020204" pitchFamily="34" charset="-122"/>
                <a:ea typeface="微软雅黑" panose="020B0503020204020204" pitchFamily="34" charset="-122"/>
              </a:rPr>
              <a:t>AGV</a:t>
            </a:r>
            <a:r>
              <a:rPr lang="zh-CN" altLang="en-US" sz="1800" dirty="0" smtClean="0">
                <a:latin typeface="微软雅黑" panose="020B0503020204020204" pitchFamily="34" charset="-122"/>
                <a:ea typeface="微软雅黑" panose="020B0503020204020204" pitchFamily="34" charset="-122"/>
              </a:rPr>
              <a:t>承担卸货各环节的交接运输，自动规划路径，判断工位忙闲程度来优化均衡各工位工作任务；</a:t>
            </a:r>
            <a:endParaRPr lang="en-US" altLang="zh-CN" sz="1800" dirty="0" smtClean="0">
              <a:latin typeface="微软雅黑" panose="020B0503020204020204" pitchFamily="34" charset="-122"/>
              <a:ea typeface="微软雅黑" panose="020B0503020204020204" pitchFamily="34" charset="-122"/>
            </a:endParaRPr>
          </a:p>
          <a:p>
            <a:pPr lvl="1">
              <a:lnSpc>
                <a:spcPct val="150000"/>
              </a:lnSpc>
              <a:buClr>
                <a:srgbClr val="FF0000"/>
              </a:buClr>
              <a:buFont typeface="Wingdings" panose="05000000000000000000" pitchFamily="2" charset="2"/>
              <a:buChar char="p"/>
            </a:pPr>
            <a:r>
              <a:rPr lang="en-US" altLang="zh-CN" sz="1800" dirty="0" smtClean="0">
                <a:latin typeface="微软雅黑" panose="020B0503020204020204" pitchFamily="34" charset="-122"/>
                <a:ea typeface="微软雅黑" panose="020B0503020204020204" pitchFamily="34" charset="-122"/>
              </a:rPr>
              <a:t>AGV</a:t>
            </a:r>
            <a:r>
              <a:rPr lang="zh-CN" altLang="en-US" sz="1800" dirty="0" smtClean="0">
                <a:latin typeface="微软雅黑" panose="020B0503020204020204" pitchFamily="34" charset="-122"/>
                <a:ea typeface="微软雅黑" panose="020B0503020204020204" pitchFamily="34" charset="-122"/>
              </a:rPr>
              <a:t>放置笼车规范（放置误差小于</a:t>
            </a:r>
            <a:r>
              <a:rPr lang="en-US" altLang="zh-CN" sz="1800" dirty="0" smtClean="0">
                <a:latin typeface="微软雅黑" panose="020B0503020204020204" pitchFamily="34" charset="-122"/>
                <a:ea typeface="微软雅黑" panose="020B0503020204020204" pitchFamily="34" charset="-122"/>
              </a:rPr>
              <a:t>1cm</a:t>
            </a:r>
            <a:r>
              <a:rPr lang="zh-CN" altLang="en-US" sz="1800" dirty="0" smtClean="0">
                <a:latin typeface="微软雅黑" panose="020B0503020204020204" pitchFamily="34" charset="-122"/>
                <a:ea typeface="微软雅黑" panose="020B0503020204020204" pitchFamily="34" charset="-122"/>
              </a:rPr>
              <a:t>），避免人为放置的随意性</a:t>
            </a:r>
            <a:endParaRPr lang="en-US" altLang="zh-CN" sz="1800" dirty="0" smtClean="0">
              <a:latin typeface="微软雅黑" panose="020B0503020204020204" pitchFamily="34" charset="-122"/>
              <a:ea typeface="微软雅黑" panose="020B0503020204020204" pitchFamily="34" charset="-122"/>
            </a:endParaRPr>
          </a:p>
          <a:p>
            <a:pPr>
              <a:lnSpc>
                <a:spcPct val="150000"/>
              </a:lnSpc>
              <a:buClr>
                <a:srgbClr val="FF0000"/>
              </a:buClr>
              <a:buFont typeface="Wingdings" panose="05000000000000000000" pitchFamily="2" charset="2"/>
              <a:buChar char="p"/>
            </a:pPr>
            <a:r>
              <a:rPr lang="zh-CN" altLang="en-US" sz="2200" dirty="0" smtClean="0">
                <a:latin typeface="微软雅黑" panose="020B0503020204020204" pitchFamily="34" charset="-122"/>
                <a:ea typeface="微软雅黑" panose="020B0503020204020204" pitchFamily="34" charset="-122"/>
              </a:rPr>
              <a:t>数据统计</a:t>
            </a:r>
            <a:endParaRPr lang="en-US" altLang="zh-CN" sz="2200" dirty="0" smtClean="0">
              <a:latin typeface="微软雅黑" panose="020B0503020204020204" pitchFamily="34" charset="-122"/>
              <a:ea typeface="微软雅黑" panose="020B0503020204020204" pitchFamily="34" charset="-122"/>
            </a:endParaRPr>
          </a:p>
          <a:p>
            <a:pPr lvl="1">
              <a:lnSpc>
                <a:spcPct val="150000"/>
              </a:lnSpc>
              <a:buClr>
                <a:srgbClr val="FF0000"/>
              </a:buClr>
              <a:buFont typeface="Wingdings" panose="05000000000000000000" pitchFamily="2" charset="2"/>
              <a:buChar char="p"/>
            </a:pPr>
            <a:r>
              <a:rPr lang="zh-CN" altLang="en-US" sz="1900" dirty="0" smtClean="0">
                <a:latin typeface="微软雅黑" panose="020B0503020204020204" pitchFamily="34" charset="-122"/>
                <a:ea typeface="微软雅黑" panose="020B0503020204020204" pitchFamily="34" charset="-122"/>
              </a:rPr>
              <a:t>利用</a:t>
            </a:r>
            <a:r>
              <a:rPr lang="en-US" altLang="zh-CN" sz="1900" dirty="0" smtClean="0">
                <a:latin typeface="微软雅黑" panose="020B0503020204020204" pitchFamily="34" charset="-122"/>
                <a:ea typeface="微软雅黑" panose="020B0503020204020204" pitchFamily="34" charset="-122"/>
              </a:rPr>
              <a:t>AGV</a:t>
            </a:r>
            <a:r>
              <a:rPr lang="zh-CN" altLang="en-US" sz="1900" dirty="0" smtClean="0">
                <a:latin typeface="微软雅黑" panose="020B0503020204020204" pitchFamily="34" charset="-122"/>
                <a:ea typeface="微软雅黑" panose="020B0503020204020204" pitchFamily="34" charset="-122"/>
              </a:rPr>
              <a:t>管理系统，可精确统计每个工位单位时间工作量，可将计时工作改为计件工作。通过长时间数据收集，了解整个卸货流程的工作量变化规律，为系统决策提供精准数据支撑</a:t>
            </a:r>
            <a:endParaRPr lang="en-US" altLang="zh-CN" sz="1900" dirty="0" smtClean="0">
              <a:latin typeface="微软雅黑" panose="020B0503020204020204" pitchFamily="34" charset="-122"/>
              <a:ea typeface="微软雅黑" panose="020B0503020204020204" pitchFamily="34" charset="-122"/>
            </a:endParaRPr>
          </a:p>
          <a:p>
            <a:pPr lvl="1">
              <a:lnSpc>
                <a:spcPct val="150000"/>
              </a:lnSpc>
              <a:buClr>
                <a:srgbClr val="FF0000"/>
              </a:buClr>
              <a:buFont typeface="Wingdings" panose="05000000000000000000" pitchFamily="2" charset="2"/>
              <a:buChar char="p"/>
            </a:pPr>
            <a:endParaRPr lang="zh-CN" altLang="en-US" sz="2000" dirty="0">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701022" y="227322"/>
            <a:ext cx="8589009" cy="579389"/>
          </a:xfrm>
          <a:prstGeom prst="rect">
            <a:avLst/>
          </a:prstGeom>
        </p:spPr>
      </p:pic>
      <p:sp>
        <p:nvSpPr>
          <p:cNvPr id="8" name="文本框 4"/>
          <p:cNvSpPr txBox="1"/>
          <p:nvPr/>
        </p:nvSpPr>
        <p:spPr>
          <a:xfrm>
            <a:off x="2915435" y="236144"/>
            <a:ext cx="4207575" cy="523145"/>
          </a:xfrm>
          <a:prstGeom prst="rect">
            <a:avLst/>
          </a:prstGeom>
          <a:noFill/>
        </p:spPr>
        <p:txBody>
          <a:bodyPr wrap="none" lIns="91351" tIns="45683" rIns="91351" bIns="45683" rtlCol="0">
            <a:spAutoFit/>
          </a:bodyPr>
          <a:lstStyle/>
          <a:p>
            <a:r>
              <a:rPr lang="en-US" altLang="zh-CN" sz="2800" b="1" dirty="0" smtClean="0">
                <a:solidFill>
                  <a:prstClr val="white"/>
                </a:solidFill>
                <a:latin typeface="微软雅黑" panose="020B0503020204020204" pitchFamily="34" charset="-122"/>
                <a:ea typeface="微软雅黑" panose="020B0503020204020204" pitchFamily="34" charset="-122"/>
              </a:rPr>
              <a:t>AGV</a:t>
            </a:r>
            <a:r>
              <a:rPr lang="zh-CN" altLang="en-US" sz="2800" b="1" dirty="0" smtClean="0">
                <a:solidFill>
                  <a:prstClr val="white"/>
                </a:solidFill>
                <a:latin typeface="微软雅黑" panose="020B0503020204020204" pitchFamily="34" charset="-122"/>
                <a:ea typeface="微软雅黑" panose="020B0503020204020204" pitchFamily="34" charset="-122"/>
              </a:rPr>
              <a:t>智能搬运的方案优势</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pic>
        <p:nvPicPr>
          <p:cNvPr id="9" name="图片 8" descr="logo1.jpg"/>
          <p:cNvPicPr>
            <a:picLocks noChangeAspect="1"/>
          </p:cNvPicPr>
          <p:nvPr/>
        </p:nvPicPr>
        <p:blipFill>
          <a:blip r:embed="rId3" cstate="print"/>
          <a:stretch>
            <a:fillRect/>
          </a:stretch>
        </p:blipFill>
        <p:spPr>
          <a:xfrm>
            <a:off x="746440" y="167949"/>
            <a:ext cx="1940767" cy="646923"/>
          </a:xfrm>
          <a:prstGeom prst="rect">
            <a:avLst/>
          </a:prstGeom>
        </p:spPr>
      </p:pic>
      <p:sp>
        <p:nvSpPr>
          <p:cNvPr id="12" name="灯片编号占位符 11"/>
          <p:cNvSpPr>
            <a:spLocks noGrp="1"/>
          </p:cNvSpPr>
          <p:nvPr>
            <p:ph type="sldNum" sz="quarter" idx="12"/>
          </p:nvPr>
        </p:nvSpPr>
        <p:spPr/>
        <p:txBody>
          <a:bodyPr/>
          <a:lstStyle/>
          <a:p>
            <a:fld id="{DC299CCB-D417-4B8B-B3D9-F3DF9C8DCC34}" type="slidenum">
              <a:rPr lang="zh-CN" altLang="en-US" smtClean="0"/>
              <a:pPr/>
              <a:t>22</a:t>
            </a:fld>
            <a:endParaRPr lang="zh-CN" altLang="en-US"/>
          </a:p>
        </p:txBody>
      </p:sp>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7322" y="236144"/>
            <a:ext cx="6160033" cy="523145"/>
          </a:xfrm>
          <a:prstGeom prst="rect">
            <a:avLst/>
          </a:prstGeom>
          <a:noFill/>
        </p:spPr>
        <p:txBody>
          <a:bodyPr wrap="none" lIns="91351" tIns="45683" rIns="91351" bIns="45683" rtlCol="0">
            <a:spAutoFit/>
          </a:bodyPr>
          <a:lstStyle/>
          <a:p>
            <a:r>
              <a:rPr lang="en-US" altLang="zh-CN" sz="2800" b="1" dirty="0" smtClean="0">
                <a:solidFill>
                  <a:prstClr val="white"/>
                </a:solidFill>
                <a:latin typeface="微软雅黑" panose="020B0503020204020204" pitchFamily="34" charset="-122"/>
                <a:ea typeface="微软雅黑" panose="020B0503020204020204" pitchFamily="34" charset="-122"/>
              </a:rPr>
              <a:t>AGV</a:t>
            </a:r>
            <a:r>
              <a:rPr lang="zh-CN" altLang="en-US" sz="2800" b="1" dirty="0" smtClean="0">
                <a:solidFill>
                  <a:prstClr val="white"/>
                </a:solidFill>
                <a:latin typeface="微软雅黑" panose="020B0503020204020204" pitchFamily="34" charset="-122"/>
                <a:ea typeface="微软雅黑" panose="020B0503020204020204" pitchFamily="34" charset="-122"/>
              </a:rPr>
              <a:t>在邮政集散中心的应用</a:t>
            </a:r>
            <a:r>
              <a:rPr lang="en-US" altLang="zh-CN" sz="2800" b="1" dirty="0" smtClean="0">
                <a:solidFill>
                  <a:prstClr val="white"/>
                </a:solidFill>
                <a:latin typeface="微软雅黑" panose="020B0503020204020204" pitchFamily="34" charset="-122"/>
                <a:ea typeface="微软雅黑" panose="020B0503020204020204" pitchFamily="34" charset="-122"/>
              </a:rPr>
              <a:t>-</a:t>
            </a:r>
            <a:r>
              <a:rPr lang="zh-CN" altLang="en-US" sz="2800" b="1" dirty="0" smtClean="0">
                <a:solidFill>
                  <a:prstClr val="white"/>
                </a:solidFill>
                <a:latin typeface="微软雅黑" panose="020B0503020204020204" pitchFamily="34" charset="-122"/>
                <a:ea typeface="微软雅黑" panose="020B0503020204020204" pitchFamily="34" charset="-122"/>
              </a:rPr>
              <a:t>快速分拣</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pic>
        <p:nvPicPr>
          <p:cNvPr id="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847462"/>
            <a:ext cx="6272598" cy="307910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内容占位符 17"/>
          <p:cNvSpPr txBox="1"/>
          <p:nvPr/>
        </p:nvSpPr>
        <p:spPr>
          <a:xfrm>
            <a:off x="6587413" y="986971"/>
            <a:ext cx="5318448" cy="5871029"/>
          </a:xfrm>
          <a:prstGeom prst="rect">
            <a:avLst/>
          </a:prstGeom>
        </p:spPr>
        <p:txBody>
          <a:bodyPr>
            <a:normAutofit fontScale="92500" lnSpcReduction="20000"/>
          </a:bodyPr>
          <a:lstStyle/>
          <a:p>
            <a:pPr marL="228600" marR="0" lvl="0" indent="-228600" algn="l" defTabSz="914400" rtl="0" eaLnBrk="1" fontAlgn="auto" latinLnBrk="0" hangingPunct="1">
              <a:lnSpc>
                <a:spcPct val="150000"/>
              </a:lnSpc>
              <a:spcBef>
                <a:spcPts val="1000"/>
              </a:spcBef>
              <a:spcAft>
                <a:spcPts val="0"/>
              </a:spcAft>
              <a:buClr>
                <a:srgbClr val="FF0000"/>
              </a:buClr>
              <a:buSzTx/>
              <a:buFont typeface="Wingdings" panose="05000000000000000000" pitchFamily="2" charset="2"/>
              <a:buChar char="p"/>
              <a:defRPr/>
            </a:pPr>
            <a:r>
              <a:rPr kumimoji="0" lang="zh-CN" altLang="en-US" sz="26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布局规划</a:t>
            </a:r>
            <a:endParaRPr kumimoji="0" lang="en-US" altLang="zh-CN" sz="26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685800" marR="0" lvl="1" indent="-228600" algn="l" defTabSz="914400" rtl="0" eaLnBrk="1" fontAlgn="auto" latinLnBrk="0" hangingPunct="1">
              <a:lnSpc>
                <a:spcPct val="150000"/>
              </a:lnSpc>
              <a:spcBef>
                <a:spcPts val="500"/>
              </a:spcBef>
              <a:spcAft>
                <a:spcPts val="0"/>
              </a:spcAft>
              <a:buClr>
                <a:srgbClr val="FF0000"/>
              </a:buClr>
              <a:buSzTx/>
              <a:buFont typeface="Wingdings" panose="05000000000000000000" pitchFamily="2" charset="2"/>
              <a:buChar char="p"/>
              <a:defRPr/>
            </a:pPr>
            <a:r>
              <a:rPr kumimoji="0" lang="zh-CN" altLang="en-US" sz="26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设置</a:t>
            </a:r>
            <a:r>
              <a:rPr lang="zh-CN" altLang="en-US" sz="2600" dirty="0" smtClean="0">
                <a:latin typeface="微软雅黑" panose="020B0503020204020204" pitchFamily="34" charset="-122"/>
                <a:ea typeface="微软雅黑" panose="020B0503020204020204" pitchFamily="34" charset="-122"/>
              </a:rPr>
              <a:t>若干</a:t>
            </a:r>
            <a:r>
              <a:rPr kumimoji="0" lang="zh-CN" altLang="en-US" sz="26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个拣选工作台，人工将包裹面单朝上放置在</a:t>
            </a:r>
            <a:r>
              <a:rPr kumimoji="0" lang="en-US" altLang="zh-CN" sz="26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AGV</a:t>
            </a:r>
            <a:r>
              <a:rPr kumimoji="0" lang="zh-CN" altLang="en-US" sz="26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上</a:t>
            </a:r>
            <a:endParaRPr kumimoji="0" lang="en-US" altLang="zh-CN" sz="26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685800" marR="0" lvl="1" indent="-228600" algn="l" defTabSz="914400" rtl="0" eaLnBrk="1" fontAlgn="auto" latinLnBrk="0" hangingPunct="1">
              <a:lnSpc>
                <a:spcPct val="150000"/>
              </a:lnSpc>
              <a:spcBef>
                <a:spcPts val="500"/>
              </a:spcBef>
              <a:spcAft>
                <a:spcPts val="0"/>
              </a:spcAft>
              <a:buClr>
                <a:srgbClr val="FF0000"/>
              </a:buClr>
              <a:buSzTx/>
              <a:buFont typeface="Wingdings" panose="05000000000000000000" pitchFamily="2" charset="2"/>
              <a:buChar char="p"/>
              <a:defRPr/>
            </a:pPr>
            <a:r>
              <a:rPr lang="en-US" altLang="zh-CN" sz="2600" dirty="0" smtClean="0">
                <a:latin typeface="微软雅黑" panose="020B0503020204020204" pitchFamily="34" charset="-122"/>
                <a:ea typeface="微软雅黑" panose="020B0503020204020204" pitchFamily="34" charset="-122"/>
              </a:rPr>
              <a:t>AGV</a:t>
            </a:r>
            <a:r>
              <a:rPr lang="zh-CN" altLang="en-US" sz="2600" dirty="0" smtClean="0">
                <a:latin typeface="微软雅黑" panose="020B0503020204020204" pitchFamily="34" charset="-122"/>
                <a:ea typeface="微软雅黑" panose="020B0503020204020204" pitchFamily="34" charset="-122"/>
              </a:rPr>
              <a:t>携带包裹至读码相机工位，自动读码获取目的地信息</a:t>
            </a:r>
            <a:endParaRPr lang="en-US" altLang="zh-CN" sz="2600" dirty="0" smtClean="0">
              <a:latin typeface="微软雅黑" panose="020B0503020204020204" pitchFamily="34" charset="-122"/>
              <a:ea typeface="微软雅黑" panose="020B0503020204020204" pitchFamily="34" charset="-122"/>
            </a:endParaRPr>
          </a:p>
          <a:p>
            <a:pPr marL="685800" marR="0" lvl="1" indent="-228600" algn="l" defTabSz="914400" rtl="0" eaLnBrk="1" fontAlgn="auto" latinLnBrk="0" hangingPunct="1">
              <a:lnSpc>
                <a:spcPct val="150000"/>
              </a:lnSpc>
              <a:spcBef>
                <a:spcPts val="500"/>
              </a:spcBef>
              <a:spcAft>
                <a:spcPts val="0"/>
              </a:spcAft>
              <a:buClr>
                <a:srgbClr val="FF0000"/>
              </a:buClr>
              <a:buSzTx/>
              <a:buFont typeface="Wingdings" panose="05000000000000000000" pitchFamily="2" charset="2"/>
              <a:buChar char="p"/>
              <a:defRPr/>
            </a:pPr>
            <a:r>
              <a:rPr kumimoji="0" lang="en-US" altLang="zh-CN" sz="26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RCS</a:t>
            </a:r>
            <a:r>
              <a:rPr kumimoji="0" lang="zh-CN" altLang="en-US" sz="26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规划路径，</a:t>
            </a:r>
            <a:r>
              <a:rPr kumimoji="0" lang="en-US" altLang="zh-CN" sz="26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AGV</a:t>
            </a:r>
            <a:r>
              <a:rPr kumimoji="0" lang="zh-CN" altLang="en-US" sz="26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至目的地落口将包裹倾倒入落口完成分拣</a:t>
            </a:r>
            <a:endParaRPr kumimoji="0" lang="en-US" altLang="zh-CN" sz="26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1" fontAlgn="auto" latinLnBrk="0" hangingPunct="1">
              <a:lnSpc>
                <a:spcPct val="150000"/>
              </a:lnSpc>
              <a:spcBef>
                <a:spcPts val="1000"/>
              </a:spcBef>
              <a:spcAft>
                <a:spcPts val="0"/>
              </a:spcAft>
              <a:buClr>
                <a:srgbClr val="FF0000"/>
              </a:buClr>
              <a:buSzTx/>
              <a:buFont typeface="Wingdings" panose="05000000000000000000" pitchFamily="2" charset="2"/>
              <a:buChar char="p"/>
              <a:defRPr/>
            </a:pPr>
            <a:r>
              <a:rPr kumimoji="0" lang="zh-CN" altLang="en-US" sz="26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功能特性</a:t>
            </a:r>
            <a:endParaRPr kumimoji="0" lang="en-US" altLang="zh-CN" sz="26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685800" marR="0" lvl="1" indent="-228600" algn="l" defTabSz="914400" rtl="0" eaLnBrk="1" fontAlgn="auto" latinLnBrk="0" hangingPunct="1">
              <a:lnSpc>
                <a:spcPct val="150000"/>
              </a:lnSpc>
              <a:spcBef>
                <a:spcPts val="500"/>
              </a:spcBef>
              <a:spcAft>
                <a:spcPts val="0"/>
              </a:spcAft>
              <a:buClr>
                <a:srgbClr val="FF0000"/>
              </a:buClr>
              <a:buSzTx/>
              <a:buFont typeface="Wingdings" panose="05000000000000000000" pitchFamily="2" charset="2"/>
              <a:buChar char="p"/>
              <a:defRPr/>
            </a:pPr>
            <a:r>
              <a:rPr kumimoji="0" lang="en-US" altLang="zh-CN" sz="26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10000-20000</a:t>
            </a:r>
            <a:r>
              <a:rPr kumimoji="0" lang="zh-CN" altLang="en-US" sz="26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件</a:t>
            </a:r>
            <a:r>
              <a:rPr kumimoji="0" lang="en-US" altLang="zh-CN" sz="26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6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小时处理效率</a:t>
            </a:r>
            <a:endParaRPr kumimoji="0" lang="en-US" altLang="zh-CN" sz="26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685800" marR="0" lvl="1" indent="-228600" algn="l" defTabSz="914400" rtl="0" eaLnBrk="1" fontAlgn="auto" latinLnBrk="0" hangingPunct="1">
              <a:lnSpc>
                <a:spcPct val="150000"/>
              </a:lnSpc>
              <a:spcBef>
                <a:spcPts val="500"/>
              </a:spcBef>
              <a:spcAft>
                <a:spcPts val="0"/>
              </a:spcAft>
              <a:buClr>
                <a:srgbClr val="FF0000"/>
              </a:buClr>
              <a:buSzTx/>
              <a:buFont typeface="Wingdings" panose="05000000000000000000" pitchFamily="2" charset="2"/>
              <a:buChar char="p"/>
              <a:defRPr/>
            </a:pPr>
            <a:r>
              <a:rPr kumimoji="0" lang="zh-CN" altLang="en-US" sz="26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分拣小型</a:t>
            </a:r>
            <a:r>
              <a:rPr kumimoji="0" lang="en-US" altLang="zh-CN" sz="26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AGV150-300</a:t>
            </a:r>
            <a:r>
              <a:rPr kumimoji="0" lang="zh-CN" altLang="en-US" sz="26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台左右</a:t>
            </a:r>
            <a:endParaRPr kumimoji="0" lang="en-US" altLang="zh-CN" sz="26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685800" marR="0" lvl="1" indent="-228600" algn="l" defTabSz="914400" rtl="0" eaLnBrk="1" fontAlgn="auto" latinLnBrk="0" hangingPunct="1">
              <a:lnSpc>
                <a:spcPct val="150000"/>
              </a:lnSpc>
              <a:spcBef>
                <a:spcPts val="500"/>
              </a:spcBef>
              <a:spcAft>
                <a:spcPts val="0"/>
              </a:spcAft>
              <a:buClr>
                <a:srgbClr val="FF0000"/>
              </a:buClr>
              <a:buSzTx/>
              <a:buFont typeface="Wingdings" panose="05000000000000000000" pitchFamily="2" charset="2"/>
              <a:buChar char="p"/>
              <a:defRPr/>
            </a:pPr>
            <a:r>
              <a:rPr lang="zh-CN" altLang="en-US" sz="2600" dirty="0" smtClean="0">
                <a:latin typeface="微软雅黑" panose="020B0503020204020204" pitchFamily="34" charset="-122"/>
                <a:ea typeface="微软雅黑" panose="020B0503020204020204" pitchFamily="34" charset="-122"/>
              </a:rPr>
              <a:t>占地面积</a:t>
            </a:r>
            <a:r>
              <a:rPr lang="en-US" altLang="zh-CN" sz="2600" dirty="0" smtClean="0">
                <a:latin typeface="微软雅黑" panose="020B0503020204020204" pitchFamily="34" charset="-122"/>
                <a:ea typeface="微软雅黑" panose="020B0503020204020204" pitchFamily="34" charset="-122"/>
              </a:rPr>
              <a:t>1000-2000</a:t>
            </a:r>
            <a:r>
              <a:rPr lang="zh-CN" altLang="en-US" sz="2600" dirty="0" smtClean="0">
                <a:latin typeface="微软雅黑" panose="020B0503020204020204" pitchFamily="34" charset="-122"/>
                <a:ea typeface="微软雅黑" panose="020B0503020204020204" pitchFamily="34" charset="-122"/>
              </a:rPr>
              <a:t>平米</a:t>
            </a:r>
            <a:endParaRPr kumimoji="0" lang="en-US" altLang="zh-CN" sz="26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pic>
        <p:nvPicPr>
          <p:cNvPr id="8" name="图片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701022" y="227322"/>
            <a:ext cx="8589009" cy="579389"/>
          </a:xfrm>
          <a:prstGeom prst="rect">
            <a:avLst/>
          </a:prstGeom>
        </p:spPr>
      </p:pic>
      <p:sp>
        <p:nvSpPr>
          <p:cNvPr id="9" name="文本框 4"/>
          <p:cNvSpPr txBox="1"/>
          <p:nvPr/>
        </p:nvSpPr>
        <p:spPr>
          <a:xfrm>
            <a:off x="2915435" y="236144"/>
            <a:ext cx="6160033" cy="523145"/>
          </a:xfrm>
          <a:prstGeom prst="rect">
            <a:avLst/>
          </a:prstGeom>
          <a:noFill/>
        </p:spPr>
        <p:txBody>
          <a:bodyPr wrap="none" lIns="91351" tIns="45683" rIns="91351" bIns="45683" rtlCol="0">
            <a:spAutoFit/>
          </a:bodyPr>
          <a:lstStyle/>
          <a:p>
            <a:r>
              <a:rPr lang="en-US" altLang="zh-CN" sz="2800" b="1" dirty="0" smtClean="0">
                <a:solidFill>
                  <a:prstClr val="white"/>
                </a:solidFill>
                <a:latin typeface="微软雅黑" panose="020B0503020204020204" pitchFamily="34" charset="-122"/>
                <a:ea typeface="微软雅黑" panose="020B0503020204020204" pitchFamily="34" charset="-122"/>
              </a:rPr>
              <a:t>AGV</a:t>
            </a:r>
            <a:r>
              <a:rPr lang="zh-CN" altLang="en-US" sz="2800" b="1" dirty="0" smtClean="0">
                <a:solidFill>
                  <a:prstClr val="white"/>
                </a:solidFill>
                <a:latin typeface="微软雅黑" panose="020B0503020204020204" pitchFamily="34" charset="-122"/>
                <a:ea typeface="微软雅黑" panose="020B0503020204020204" pitchFamily="34" charset="-122"/>
              </a:rPr>
              <a:t>在邮政集散中心的应用</a:t>
            </a:r>
            <a:r>
              <a:rPr lang="en-US" altLang="zh-CN" sz="2800" b="1" dirty="0" smtClean="0">
                <a:solidFill>
                  <a:prstClr val="white"/>
                </a:solidFill>
                <a:latin typeface="微软雅黑" panose="020B0503020204020204" pitchFamily="34" charset="-122"/>
                <a:ea typeface="微软雅黑" panose="020B0503020204020204" pitchFamily="34" charset="-122"/>
              </a:rPr>
              <a:t>-</a:t>
            </a:r>
            <a:r>
              <a:rPr lang="zh-CN" altLang="en-US" sz="2800" b="1" dirty="0" smtClean="0">
                <a:solidFill>
                  <a:prstClr val="white"/>
                </a:solidFill>
                <a:latin typeface="微软雅黑" panose="020B0503020204020204" pitchFamily="34" charset="-122"/>
                <a:ea typeface="微软雅黑" panose="020B0503020204020204" pitchFamily="34" charset="-122"/>
              </a:rPr>
              <a:t>快速分拣</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pic>
        <p:nvPicPr>
          <p:cNvPr id="10" name="图片 9" descr="logo1.jpg"/>
          <p:cNvPicPr>
            <a:picLocks noChangeAspect="1"/>
          </p:cNvPicPr>
          <p:nvPr/>
        </p:nvPicPr>
        <p:blipFill>
          <a:blip r:embed="rId4" cstate="print"/>
          <a:stretch>
            <a:fillRect/>
          </a:stretch>
        </p:blipFill>
        <p:spPr>
          <a:xfrm>
            <a:off x="746440" y="167949"/>
            <a:ext cx="1940767" cy="646923"/>
          </a:xfrm>
          <a:prstGeom prst="rect">
            <a:avLst/>
          </a:prstGeom>
        </p:spPr>
      </p:pic>
      <p:sp>
        <p:nvSpPr>
          <p:cNvPr id="13" name="灯片编号占位符 12"/>
          <p:cNvSpPr>
            <a:spLocks noGrp="1"/>
          </p:cNvSpPr>
          <p:nvPr>
            <p:ph type="sldNum" sz="quarter" idx="12"/>
          </p:nvPr>
        </p:nvSpPr>
        <p:spPr/>
        <p:txBody>
          <a:bodyPr/>
          <a:lstStyle/>
          <a:p>
            <a:fld id="{DC299CCB-D417-4B8B-B3D9-F3DF9C8DCC34}" type="slidenum">
              <a:rPr lang="zh-CN" altLang="en-US" smtClean="0"/>
              <a:pPr/>
              <a:t>23</a:t>
            </a:fld>
            <a:endParaRPr lang="zh-CN" altLang="en-US"/>
          </a:p>
        </p:txBody>
      </p:sp>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内容占位符 8"/>
          <p:cNvSpPr>
            <a:spLocks noGrp="1"/>
          </p:cNvSpPr>
          <p:nvPr>
            <p:ph idx="1"/>
          </p:nvPr>
        </p:nvSpPr>
        <p:spPr>
          <a:xfrm>
            <a:off x="838200" y="1219200"/>
            <a:ext cx="10515601" cy="3918857"/>
          </a:xfrm>
        </p:spPr>
        <p:txBody>
          <a:bodyPr>
            <a:normAutofit fontScale="85000" lnSpcReduction="10000"/>
          </a:bodyPr>
          <a:lstStyle/>
          <a:p>
            <a:pPr marL="285750" indent="-285750">
              <a:lnSpc>
                <a:spcPct val="150000"/>
              </a:lnSpc>
              <a:buClr>
                <a:srgbClr val="FF0000"/>
              </a:buClr>
              <a:buFont typeface="Wingdings" panose="05000000000000000000" pitchFamily="2" charset="2"/>
              <a:buChar char="p"/>
            </a:pPr>
            <a:r>
              <a:rPr lang="en-US" altLang="zh-CN" dirty="0" smtClean="0">
                <a:latin typeface="微软雅黑" panose="020B0503020204020204" pitchFamily="34" charset="-122"/>
                <a:ea typeface="微软雅黑" panose="020B0503020204020204" pitchFamily="34" charset="-122"/>
              </a:rPr>
              <a:t>AGV</a:t>
            </a:r>
            <a:r>
              <a:rPr lang="zh-CN" altLang="en-US" dirty="0" smtClean="0">
                <a:latin typeface="微软雅黑" panose="020B0503020204020204" pitchFamily="34" charset="-122"/>
                <a:ea typeface="微软雅黑" panose="020B0503020204020204" pitchFamily="34" charset="-122"/>
              </a:rPr>
              <a:t>小车接取任务和投件都采用不停车作业方式；</a:t>
            </a:r>
            <a:endParaRPr lang="en-US" altLang="zh-CN" dirty="0" smtClean="0">
              <a:latin typeface="微软雅黑" panose="020B0503020204020204" pitchFamily="34" charset="-122"/>
              <a:ea typeface="微软雅黑" panose="020B0503020204020204" pitchFamily="34" charset="-122"/>
            </a:endParaRPr>
          </a:p>
          <a:p>
            <a:pPr marL="285750" indent="-285750">
              <a:lnSpc>
                <a:spcPct val="150000"/>
              </a:lnSpc>
              <a:buClr>
                <a:srgbClr val="FF0000"/>
              </a:buClr>
              <a:buFont typeface="Wingdings" panose="05000000000000000000" pitchFamily="2" charset="2"/>
              <a:buChar char="p"/>
            </a:pPr>
            <a:r>
              <a:rPr lang="zh-CN" altLang="en-US" dirty="0" smtClean="0">
                <a:latin typeface="微软雅黑" panose="020B0503020204020204" pitchFamily="34" charset="-122"/>
                <a:ea typeface="微软雅黑" panose="020B0503020204020204" pitchFamily="34" charset="-122"/>
              </a:rPr>
              <a:t>空</a:t>
            </a:r>
            <a:r>
              <a:rPr lang="en-US" altLang="zh-CN" dirty="0" smtClean="0">
                <a:latin typeface="微软雅黑" panose="020B0503020204020204" pitchFamily="34" charset="-122"/>
                <a:ea typeface="微软雅黑" panose="020B0503020204020204" pitchFamily="34" charset="-122"/>
              </a:rPr>
              <a:t>AGV</a:t>
            </a:r>
            <a:r>
              <a:rPr lang="zh-CN" altLang="en-US" dirty="0" smtClean="0">
                <a:latin typeface="微软雅黑" panose="020B0503020204020204" pitchFamily="34" charset="-122"/>
                <a:ea typeface="微软雅黑" panose="020B0503020204020204" pitchFamily="34" charset="-122"/>
              </a:rPr>
              <a:t>小车在工作台采用环线行驶接取任务，接取任务小车采用栅格行驶运送小件至道口，运作效率较高；</a:t>
            </a:r>
            <a:endParaRPr lang="en-US" altLang="zh-CN" dirty="0" smtClean="0">
              <a:latin typeface="微软雅黑" panose="020B0503020204020204" pitchFamily="34" charset="-122"/>
              <a:ea typeface="微软雅黑" panose="020B0503020204020204" pitchFamily="34" charset="-122"/>
            </a:endParaRPr>
          </a:p>
          <a:p>
            <a:pPr marL="285750" indent="-285750">
              <a:lnSpc>
                <a:spcPct val="150000"/>
              </a:lnSpc>
              <a:buClr>
                <a:srgbClr val="FF0000"/>
              </a:buClr>
              <a:buFont typeface="Wingdings" panose="05000000000000000000" pitchFamily="2" charset="2"/>
              <a:buChar char="p"/>
            </a:pPr>
            <a:r>
              <a:rPr lang="en-US" altLang="zh-CN" dirty="0" smtClean="0">
                <a:latin typeface="微软雅黑" panose="020B0503020204020204" pitchFamily="34" charset="-122"/>
                <a:ea typeface="微软雅黑" panose="020B0503020204020204" pitchFamily="34" charset="-122"/>
              </a:rPr>
              <a:t>AGV</a:t>
            </a:r>
            <a:r>
              <a:rPr lang="zh-CN" altLang="en-US" dirty="0" smtClean="0">
                <a:latin typeface="微软雅黑" panose="020B0503020204020204" pitchFamily="34" charset="-122"/>
                <a:ea typeface="微软雅黑" panose="020B0503020204020204" pitchFamily="34" charset="-122"/>
              </a:rPr>
              <a:t>小车获取分拣道口信息后，控制系统计算最优路径，以提高运作效率；</a:t>
            </a:r>
            <a:endParaRPr lang="en-US" altLang="zh-CN" dirty="0" smtClean="0">
              <a:latin typeface="微软雅黑" panose="020B0503020204020204" pitchFamily="34" charset="-122"/>
              <a:ea typeface="微软雅黑" panose="020B0503020204020204" pitchFamily="34" charset="-122"/>
            </a:endParaRPr>
          </a:p>
          <a:p>
            <a:pPr marL="285750" indent="-285750">
              <a:lnSpc>
                <a:spcPct val="150000"/>
              </a:lnSpc>
              <a:buClr>
                <a:srgbClr val="FF0000"/>
              </a:buClr>
              <a:buFont typeface="Wingdings" panose="05000000000000000000" pitchFamily="2" charset="2"/>
              <a:buChar char="p"/>
            </a:pPr>
            <a:r>
              <a:rPr lang="en-US" altLang="zh-CN" dirty="0" smtClean="0">
                <a:latin typeface="微软雅黑" panose="020B0503020204020204" pitchFamily="34" charset="-122"/>
                <a:ea typeface="微软雅黑" panose="020B0503020204020204" pitchFamily="34" charset="-122"/>
              </a:rPr>
              <a:t>AGV</a:t>
            </a:r>
            <a:r>
              <a:rPr lang="zh-CN" altLang="en-US" dirty="0" smtClean="0">
                <a:latin typeface="微软雅黑" panose="020B0503020204020204" pitchFamily="34" charset="-122"/>
                <a:ea typeface="微软雅黑" panose="020B0503020204020204" pitchFamily="34" charset="-122"/>
              </a:rPr>
              <a:t>小车可分拣不超过自身长宽的物品，在应用场景中可针对紧急件、非标扁平件以及小体积的异形件进行分拣，应用非常灵活；</a:t>
            </a:r>
            <a:endParaRPr lang="en-US" altLang="zh-CN" dirty="0" smtClean="0">
              <a:latin typeface="微软雅黑" panose="020B0503020204020204" pitchFamily="34" charset="-122"/>
              <a:ea typeface="微软雅黑" panose="020B0503020204020204" pitchFamily="34" charset="-122"/>
            </a:endParaRPr>
          </a:p>
          <a:p>
            <a:pPr marL="285750" indent="-285750">
              <a:lnSpc>
                <a:spcPct val="150000"/>
              </a:lnSpc>
              <a:buClr>
                <a:srgbClr val="FF0000"/>
              </a:buClr>
              <a:buFont typeface="Wingdings" panose="05000000000000000000" pitchFamily="2" charset="2"/>
              <a:buChar char="p"/>
            </a:pPr>
            <a:r>
              <a:rPr lang="en-US" altLang="zh-CN" dirty="0" smtClean="0">
                <a:latin typeface="微软雅黑" panose="020B0503020204020204" pitchFamily="34" charset="-122"/>
                <a:ea typeface="微软雅黑" panose="020B0503020204020204" pitchFamily="34" charset="-122"/>
              </a:rPr>
              <a:t>AGV</a:t>
            </a:r>
            <a:r>
              <a:rPr lang="zh-CN" altLang="en-US" dirty="0" smtClean="0">
                <a:latin typeface="微软雅黑" panose="020B0503020204020204" pitchFamily="34" charset="-122"/>
                <a:ea typeface="微软雅黑" panose="020B0503020204020204" pitchFamily="34" charset="-122"/>
              </a:rPr>
              <a:t>分拣作业需求场地大小按照业务作业量大小、落口数量多少而定；</a:t>
            </a:r>
            <a:endParaRPr lang="en-US" altLang="zh-CN" dirty="0" smtClean="0">
              <a:latin typeface="微软雅黑" panose="020B0503020204020204" pitchFamily="34" charset="-122"/>
              <a:ea typeface="微软雅黑" panose="020B0503020204020204" pitchFamily="34" charset="-122"/>
            </a:endParaRPr>
          </a:p>
          <a:p>
            <a:endParaRPr lang="zh-CN" altLang="en-US" dirty="0"/>
          </a:p>
        </p:txBody>
      </p:sp>
      <p:pic>
        <p:nvPicPr>
          <p:cNvPr id="7" name="图片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701022" y="227322"/>
            <a:ext cx="8589009" cy="579389"/>
          </a:xfrm>
          <a:prstGeom prst="rect">
            <a:avLst/>
          </a:prstGeom>
        </p:spPr>
      </p:pic>
      <p:sp>
        <p:nvSpPr>
          <p:cNvPr id="8" name="文本框 4"/>
          <p:cNvSpPr txBox="1"/>
          <p:nvPr/>
        </p:nvSpPr>
        <p:spPr>
          <a:xfrm>
            <a:off x="2915435" y="236144"/>
            <a:ext cx="5643866" cy="523145"/>
          </a:xfrm>
          <a:prstGeom prst="rect">
            <a:avLst/>
          </a:prstGeom>
          <a:noFill/>
        </p:spPr>
        <p:txBody>
          <a:bodyPr wrap="none" lIns="91351" tIns="45683" rIns="91351" bIns="45683" rtlCol="0">
            <a:spAutoFit/>
          </a:bodyPr>
          <a:lstStyle/>
          <a:p>
            <a:r>
              <a:rPr lang="en-US" altLang="zh-CN" sz="2800" b="1" dirty="0" smtClean="0">
                <a:solidFill>
                  <a:prstClr val="white"/>
                </a:solidFill>
                <a:latin typeface="微软雅黑" panose="020B0503020204020204" pitchFamily="34" charset="-122"/>
                <a:ea typeface="微软雅黑" panose="020B0503020204020204" pitchFamily="34" charset="-122"/>
              </a:rPr>
              <a:t>AGV</a:t>
            </a:r>
            <a:r>
              <a:rPr lang="zh-CN" altLang="en-US" sz="2800" b="1" dirty="0" smtClean="0">
                <a:solidFill>
                  <a:prstClr val="white"/>
                </a:solidFill>
                <a:latin typeface="微软雅黑" panose="020B0503020204020204" pitchFamily="34" charset="-122"/>
                <a:ea typeface="微软雅黑" panose="020B0503020204020204" pitchFamily="34" charset="-122"/>
              </a:rPr>
              <a:t>快速分拣系统方案的设计要点</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pic>
        <p:nvPicPr>
          <p:cNvPr id="10" name="图片 9" descr="logo1.jpg"/>
          <p:cNvPicPr>
            <a:picLocks noChangeAspect="1"/>
          </p:cNvPicPr>
          <p:nvPr/>
        </p:nvPicPr>
        <p:blipFill>
          <a:blip r:embed="rId4" cstate="print"/>
          <a:stretch>
            <a:fillRect/>
          </a:stretch>
        </p:blipFill>
        <p:spPr>
          <a:xfrm>
            <a:off x="746440" y="167949"/>
            <a:ext cx="1940767" cy="646923"/>
          </a:xfrm>
          <a:prstGeom prst="rect">
            <a:avLst/>
          </a:prstGeom>
        </p:spPr>
      </p:pic>
      <p:sp>
        <p:nvSpPr>
          <p:cNvPr id="12" name="灯片编号占位符 11"/>
          <p:cNvSpPr>
            <a:spLocks noGrp="1"/>
          </p:cNvSpPr>
          <p:nvPr>
            <p:ph type="sldNum" sz="quarter" idx="12"/>
          </p:nvPr>
        </p:nvSpPr>
        <p:spPr/>
        <p:txBody>
          <a:bodyPr/>
          <a:lstStyle/>
          <a:p>
            <a:fld id="{DC299CCB-D417-4B8B-B3D9-F3DF9C8DCC34}" type="slidenum">
              <a:rPr lang="zh-CN" altLang="en-US" smtClean="0"/>
              <a:pPr/>
              <a:t>24</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3684642" y="1443732"/>
            <a:ext cx="2612783" cy="2949952"/>
          </a:xfrm>
          <a:prstGeom prst="roundRect">
            <a:avLst/>
          </a:prstGeom>
          <a:noFill/>
          <a:ln w="38100">
            <a:solidFill>
              <a:srgbClr val="8B85C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21813" tIns="60907" rIns="121813" bIns="60907" rtlCol="0" anchor="ctr"/>
          <a:lstStyle/>
          <a:p>
            <a:pPr algn="ctr"/>
            <a:endParaRPr lang="zh-CN" altLang="en-US" sz="2400">
              <a:solidFill>
                <a:srgbClr val="FFFFFF"/>
              </a:solidFill>
              <a:latin typeface="微软雅黑" panose="020B0503020204020204" pitchFamily="34" charset="-122"/>
            </a:endParaRPr>
          </a:p>
        </p:txBody>
      </p:sp>
      <p:sp>
        <p:nvSpPr>
          <p:cNvPr id="13" name="圆角矩形 12"/>
          <p:cNvSpPr/>
          <p:nvPr/>
        </p:nvSpPr>
        <p:spPr>
          <a:xfrm>
            <a:off x="3807443" y="1741226"/>
            <a:ext cx="2393949" cy="2285328"/>
          </a:xfrm>
          <a:prstGeom prst="roundRect">
            <a:avLst/>
          </a:prstGeom>
          <a:gradFill>
            <a:gsLst>
              <a:gs pos="0">
                <a:srgbClr val="FF6699"/>
              </a:gs>
              <a:gs pos="100000">
                <a:srgbClr val="800080"/>
              </a:gs>
            </a:gsLst>
            <a:lin ang="2700000" scaled="1"/>
          </a:gradFill>
          <a:effectLst/>
        </p:spPr>
        <p:txBody>
          <a:bodyPr wrap="square" lIns="121813" tIns="60907" rIns="121813" bIns="60907" rtlCol="0" anchor="ctr" anchorCtr="0">
            <a:noAutofit/>
          </a:bodyPr>
          <a:lstStyle/>
          <a:p>
            <a:pPr algn="ctr" defTabSz="1217930">
              <a:defRPr/>
            </a:pPr>
            <a:r>
              <a:rPr lang="en-US" altLang="zh-CN" sz="2400" b="1" kern="0" dirty="0" smtClean="0">
                <a:solidFill>
                  <a:sysClr val="window" lastClr="FFFFFF"/>
                </a:solidFill>
                <a:latin typeface="微软雅黑" panose="020B0503020204020204" pitchFamily="34" charset="-122"/>
                <a:ea typeface="微软雅黑" panose="020B0503020204020204" pitchFamily="34" charset="-122"/>
              </a:rPr>
              <a:t>AGV</a:t>
            </a:r>
            <a:r>
              <a:rPr lang="zh-CN" altLang="en-US" sz="2400" b="1" kern="0" dirty="0" smtClean="0">
                <a:solidFill>
                  <a:sysClr val="window" lastClr="FFFFFF"/>
                </a:solidFill>
                <a:latin typeface="微软雅黑" panose="020B0503020204020204" pitchFamily="34" charset="-122"/>
                <a:ea typeface="微软雅黑" panose="020B0503020204020204" pitchFamily="34" charset="-122"/>
              </a:rPr>
              <a:t>快速拣选系统</a:t>
            </a:r>
            <a:endParaRPr lang="zh-CN" altLang="en-US" sz="2400" b="1" kern="0" dirty="0">
              <a:solidFill>
                <a:sysClr val="window" lastClr="FFFFFF"/>
              </a:solidFill>
              <a:latin typeface="微软雅黑" panose="020B0503020204020204" pitchFamily="34" charset="-122"/>
              <a:ea typeface="微软雅黑" panose="020B0503020204020204" pitchFamily="34" charset="-122"/>
            </a:endParaRPr>
          </a:p>
        </p:txBody>
      </p:sp>
      <p:sp>
        <p:nvSpPr>
          <p:cNvPr id="14" name="右箭头 13"/>
          <p:cNvSpPr/>
          <p:nvPr/>
        </p:nvSpPr>
        <p:spPr>
          <a:xfrm>
            <a:off x="1439482" y="3949695"/>
            <a:ext cx="1934059" cy="396243"/>
          </a:xfrm>
          <a:prstGeom prst="rightArrow">
            <a:avLst/>
          </a:prstGeom>
          <a:gradFill flip="none" rotWithShape="1">
            <a:gsLst>
              <a:gs pos="0">
                <a:srgbClr val="99FF33"/>
              </a:gs>
              <a:gs pos="100000">
                <a:srgbClr val="009900"/>
              </a:gs>
            </a:gsLst>
            <a:lin ang="0" scaled="1"/>
            <a:tileRect/>
          </a:gradFill>
          <a:effectLst>
            <a:reflection blurRad="76200" stA="25000" endPos="38000" dist="152400" dir="5400000" sy="-100000" algn="bl" rotWithShape="0"/>
          </a:effectLst>
        </p:spPr>
        <p:txBody>
          <a:bodyPr wrap="square" lIns="121813" tIns="60907" rIns="121813" bIns="60907" rtlCol="0" anchor="ctr" anchorCtr="0">
            <a:noAutofit/>
          </a:bodyPr>
          <a:lstStyle/>
          <a:p>
            <a:pPr algn="ctr" defTabSz="1217930">
              <a:defRPr/>
            </a:pPr>
            <a:endParaRPr lang="zh-CN" altLang="en-US" sz="2400" b="1" kern="0" dirty="0">
              <a:solidFill>
                <a:sysClr val="window" lastClr="FFFFFF"/>
              </a:solidFill>
              <a:latin typeface="微软雅黑" panose="020B0503020204020204" pitchFamily="34" charset="-122"/>
              <a:ea typeface="微软雅黑" panose="020B0503020204020204" pitchFamily="34" charset="-122"/>
            </a:endParaRPr>
          </a:p>
        </p:txBody>
      </p:sp>
      <p:sp>
        <p:nvSpPr>
          <p:cNvPr id="15" name="右箭头 14"/>
          <p:cNvSpPr/>
          <p:nvPr/>
        </p:nvSpPr>
        <p:spPr>
          <a:xfrm>
            <a:off x="1442922" y="1759308"/>
            <a:ext cx="1939152" cy="430307"/>
          </a:xfrm>
          <a:prstGeom prst="rightArrow">
            <a:avLst/>
          </a:prstGeom>
          <a:gradFill flip="none" rotWithShape="1">
            <a:gsLst>
              <a:gs pos="0">
                <a:srgbClr val="33CCFF"/>
              </a:gs>
              <a:gs pos="100000">
                <a:srgbClr val="0066CC"/>
              </a:gs>
            </a:gsLst>
            <a:lin ang="0" scaled="1"/>
            <a:tileRect/>
          </a:gradFill>
          <a:effectLst>
            <a:reflection blurRad="76200" stA="25000" endPos="38000" dist="152400" dir="5400000" sy="-100000" algn="bl" rotWithShape="0"/>
          </a:effectLst>
        </p:spPr>
        <p:txBody>
          <a:bodyPr wrap="square" lIns="121813" tIns="60907" rIns="121813" bIns="60907" rtlCol="0" anchor="ctr" anchorCtr="0">
            <a:noAutofit/>
          </a:bodyPr>
          <a:lstStyle/>
          <a:p>
            <a:pPr algn="ctr" defTabSz="1217930">
              <a:defRPr/>
            </a:pPr>
            <a:endParaRPr lang="zh-CN" altLang="en-US" sz="2400" b="1" kern="0" dirty="0">
              <a:solidFill>
                <a:sysClr val="window" lastClr="FFFFFF"/>
              </a:solidFill>
              <a:latin typeface="微软雅黑" panose="020B0503020204020204" pitchFamily="34" charset="-122"/>
              <a:ea typeface="微软雅黑" panose="020B0503020204020204" pitchFamily="34" charset="-122"/>
            </a:endParaRPr>
          </a:p>
        </p:txBody>
      </p:sp>
      <p:sp>
        <p:nvSpPr>
          <p:cNvPr id="16" name="矩形 15"/>
          <p:cNvSpPr/>
          <p:nvPr/>
        </p:nvSpPr>
        <p:spPr>
          <a:xfrm>
            <a:off x="1591514" y="2482769"/>
            <a:ext cx="1448258" cy="410326"/>
          </a:xfrm>
          <a:prstGeom prst="rect">
            <a:avLst/>
          </a:prstGeom>
        </p:spPr>
        <p:txBody>
          <a:bodyPr wrap="none" lIns="121813" tIns="60907" rIns="121813" bIns="60907">
            <a:spAutoFit/>
          </a:bodyPr>
          <a:lstStyle/>
          <a:p>
            <a:pPr algn="ctr" defTabSz="1217930">
              <a:defRPr/>
            </a:pPr>
            <a:r>
              <a:rPr lang="zh-CN" altLang="en-US" sz="1865" b="1" kern="0" dirty="0" smtClean="0">
                <a:solidFill>
                  <a:sysClr val="windowText" lastClr="000000"/>
                </a:solidFill>
                <a:latin typeface="微软雅黑" panose="020B0503020204020204" pitchFamily="34" charset="-122"/>
                <a:ea typeface="微软雅黑" panose="020B0503020204020204" pitchFamily="34" charset="-122"/>
              </a:rPr>
              <a:t>非标扁平件</a:t>
            </a:r>
            <a:endParaRPr lang="zh-CN" altLang="en-US" sz="1865" b="1" kern="0" dirty="0">
              <a:solidFill>
                <a:sysClr val="windowText" lastClr="000000"/>
              </a:solidFill>
              <a:latin typeface="微软雅黑" panose="020B0503020204020204" pitchFamily="34" charset="-122"/>
              <a:ea typeface="微软雅黑" panose="020B0503020204020204" pitchFamily="34" charset="-122"/>
            </a:endParaRPr>
          </a:p>
        </p:txBody>
      </p:sp>
      <p:sp>
        <p:nvSpPr>
          <p:cNvPr id="17" name="矩形 16"/>
          <p:cNvSpPr/>
          <p:nvPr/>
        </p:nvSpPr>
        <p:spPr>
          <a:xfrm>
            <a:off x="1479050" y="1417284"/>
            <a:ext cx="1688708" cy="410326"/>
          </a:xfrm>
          <a:prstGeom prst="rect">
            <a:avLst/>
          </a:prstGeom>
        </p:spPr>
        <p:txBody>
          <a:bodyPr wrap="none" lIns="121813" tIns="60907" rIns="121813" bIns="60907">
            <a:spAutoFit/>
          </a:bodyPr>
          <a:lstStyle/>
          <a:p>
            <a:pPr algn="ctr" defTabSz="1217930">
              <a:defRPr/>
            </a:pPr>
            <a:r>
              <a:rPr lang="zh-CN" altLang="en-US" sz="1865" b="1" kern="0" dirty="0" smtClean="0">
                <a:solidFill>
                  <a:sysClr val="windowText" lastClr="000000"/>
                </a:solidFill>
                <a:latin typeface="微软雅黑" panose="020B0503020204020204" pitchFamily="34" charset="-122"/>
                <a:ea typeface="微软雅黑" panose="020B0503020204020204" pitchFamily="34" charset="-122"/>
              </a:rPr>
              <a:t>扁平件紧急件</a:t>
            </a:r>
            <a:endParaRPr lang="zh-CN" altLang="en-US" sz="1865" b="1" kern="0" dirty="0">
              <a:solidFill>
                <a:sysClr val="windowText" lastClr="000000"/>
              </a:solidFill>
              <a:latin typeface="微软雅黑" panose="020B0503020204020204" pitchFamily="34" charset="-122"/>
              <a:ea typeface="微软雅黑" panose="020B0503020204020204" pitchFamily="34" charset="-122"/>
            </a:endParaRPr>
          </a:p>
        </p:txBody>
      </p:sp>
      <p:sp>
        <p:nvSpPr>
          <p:cNvPr id="18" name="右箭头 17"/>
          <p:cNvSpPr/>
          <p:nvPr/>
        </p:nvSpPr>
        <p:spPr>
          <a:xfrm>
            <a:off x="1442922" y="2830523"/>
            <a:ext cx="1939152" cy="430307"/>
          </a:xfrm>
          <a:prstGeom prst="rightArrow">
            <a:avLst/>
          </a:prstGeom>
          <a:solidFill>
            <a:srgbClr val="FFC000"/>
          </a:solidFill>
          <a:effectLst>
            <a:reflection blurRad="76200" stA="25000" endPos="38000" dist="152400" dir="5400000" sy="-100000" algn="bl" rotWithShape="0"/>
          </a:effectLst>
        </p:spPr>
        <p:txBody>
          <a:bodyPr wrap="square" lIns="121813" tIns="60907" rIns="121813" bIns="60907" rtlCol="0" anchor="ctr" anchorCtr="0">
            <a:noAutofit/>
          </a:bodyPr>
          <a:lstStyle/>
          <a:p>
            <a:pPr algn="ctr" defTabSz="1217930">
              <a:defRPr/>
            </a:pPr>
            <a:endParaRPr lang="zh-CN" altLang="en-US" sz="2400" b="1" kern="0" dirty="0">
              <a:solidFill>
                <a:sysClr val="window" lastClr="FFFFFF"/>
              </a:solidFill>
              <a:latin typeface="微软雅黑" panose="020B0503020204020204" pitchFamily="34" charset="-122"/>
              <a:ea typeface="微软雅黑" panose="020B0503020204020204" pitchFamily="34" charset="-122"/>
            </a:endParaRPr>
          </a:p>
        </p:txBody>
      </p:sp>
      <p:sp>
        <p:nvSpPr>
          <p:cNvPr id="19" name="矩形 18"/>
          <p:cNvSpPr/>
          <p:nvPr/>
        </p:nvSpPr>
        <p:spPr>
          <a:xfrm>
            <a:off x="1504488" y="3603890"/>
            <a:ext cx="1688708" cy="410326"/>
          </a:xfrm>
          <a:prstGeom prst="rect">
            <a:avLst/>
          </a:prstGeom>
        </p:spPr>
        <p:txBody>
          <a:bodyPr wrap="none" lIns="121813" tIns="60907" rIns="121813" bIns="60907">
            <a:spAutoFit/>
          </a:bodyPr>
          <a:lstStyle/>
          <a:p>
            <a:pPr algn="ctr" defTabSz="1217930">
              <a:defRPr/>
            </a:pPr>
            <a:r>
              <a:rPr lang="zh-CN" altLang="en-US" sz="1865" b="1" kern="0" dirty="0" smtClean="0">
                <a:solidFill>
                  <a:sysClr val="windowText" lastClr="000000"/>
                </a:solidFill>
                <a:latin typeface="微软雅黑" panose="020B0503020204020204" pitchFamily="34" charset="-122"/>
                <a:ea typeface="微软雅黑" panose="020B0503020204020204" pitchFamily="34" charset="-122"/>
              </a:rPr>
              <a:t>小体积异形件</a:t>
            </a:r>
            <a:endParaRPr lang="zh-CN" altLang="en-US" sz="1865" b="1" kern="0" dirty="0">
              <a:solidFill>
                <a:sysClr val="windowText" lastClr="000000"/>
              </a:solidFill>
              <a:latin typeface="微软雅黑" panose="020B0503020204020204" pitchFamily="34" charset="-122"/>
              <a:ea typeface="微软雅黑" panose="020B0503020204020204" pitchFamily="34" charset="-122"/>
            </a:endParaRPr>
          </a:p>
        </p:txBody>
      </p:sp>
      <p:sp>
        <p:nvSpPr>
          <p:cNvPr id="20" name="右箭头 19"/>
          <p:cNvSpPr/>
          <p:nvPr/>
        </p:nvSpPr>
        <p:spPr>
          <a:xfrm>
            <a:off x="6414064" y="1708509"/>
            <a:ext cx="1141664" cy="430307"/>
          </a:xfrm>
          <a:prstGeom prst="rightArrow">
            <a:avLst/>
          </a:prstGeom>
          <a:gradFill flip="none" rotWithShape="1">
            <a:gsLst>
              <a:gs pos="0">
                <a:srgbClr val="33CCFF"/>
              </a:gs>
              <a:gs pos="100000">
                <a:srgbClr val="0066CC"/>
              </a:gs>
            </a:gsLst>
            <a:lin ang="0" scaled="1"/>
            <a:tileRect/>
          </a:gradFill>
          <a:effectLst>
            <a:reflection blurRad="76200" stA="25000" endPos="38000" dist="152400" dir="5400000" sy="-100000" algn="bl" rotWithShape="0"/>
          </a:effectLst>
        </p:spPr>
        <p:txBody>
          <a:bodyPr wrap="square" lIns="121813" tIns="60907" rIns="121813" bIns="60907" rtlCol="0" anchor="ctr" anchorCtr="0">
            <a:noAutofit/>
          </a:bodyPr>
          <a:lstStyle/>
          <a:p>
            <a:pPr algn="ctr" defTabSz="1217930">
              <a:defRPr/>
            </a:pPr>
            <a:endParaRPr lang="zh-CN" altLang="en-US" sz="2400" b="1" kern="0" dirty="0">
              <a:solidFill>
                <a:sysClr val="window" lastClr="FFFFFF"/>
              </a:solidFill>
              <a:latin typeface="微软雅黑" panose="020B0503020204020204" pitchFamily="34" charset="-122"/>
              <a:ea typeface="微软雅黑" panose="020B0503020204020204" pitchFamily="34" charset="-122"/>
            </a:endParaRPr>
          </a:p>
        </p:txBody>
      </p:sp>
      <p:sp>
        <p:nvSpPr>
          <p:cNvPr id="21" name="矩形 20"/>
          <p:cNvSpPr/>
          <p:nvPr/>
        </p:nvSpPr>
        <p:spPr>
          <a:xfrm>
            <a:off x="7744742" y="1714827"/>
            <a:ext cx="2873327" cy="410326"/>
          </a:xfrm>
          <a:prstGeom prst="rect">
            <a:avLst/>
          </a:prstGeom>
        </p:spPr>
        <p:txBody>
          <a:bodyPr wrap="none" lIns="121813" tIns="60907" rIns="121813" bIns="60907">
            <a:spAutoFit/>
          </a:bodyPr>
          <a:lstStyle/>
          <a:p>
            <a:pPr algn="ctr" defTabSz="1217930">
              <a:defRPr/>
            </a:pPr>
            <a:r>
              <a:rPr lang="zh-CN" altLang="en-US" sz="1865" b="1" kern="0" dirty="0" smtClean="0">
                <a:solidFill>
                  <a:sysClr val="windowText" lastClr="000000"/>
                </a:solidFill>
                <a:latin typeface="微软雅黑" panose="020B0503020204020204" pitchFamily="34" charset="-122"/>
                <a:ea typeface="微软雅黑" panose="020B0503020204020204" pitchFamily="34" charset="-122"/>
              </a:rPr>
              <a:t>保证当日邮件上当日航班</a:t>
            </a:r>
            <a:endParaRPr lang="zh-CN" altLang="en-US" sz="1865" b="1" kern="0" dirty="0">
              <a:solidFill>
                <a:sysClr val="windowText" lastClr="000000"/>
              </a:solidFill>
              <a:latin typeface="微软雅黑" panose="020B0503020204020204" pitchFamily="34" charset="-122"/>
              <a:ea typeface="微软雅黑" panose="020B0503020204020204" pitchFamily="34" charset="-122"/>
            </a:endParaRPr>
          </a:p>
        </p:txBody>
      </p:sp>
      <p:sp>
        <p:nvSpPr>
          <p:cNvPr id="22" name="右箭头 21"/>
          <p:cNvSpPr/>
          <p:nvPr/>
        </p:nvSpPr>
        <p:spPr>
          <a:xfrm>
            <a:off x="6385036" y="2779723"/>
            <a:ext cx="1257778" cy="430307"/>
          </a:xfrm>
          <a:prstGeom prst="rightArrow">
            <a:avLst/>
          </a:prstGeom>
          <a:solidFill>
            <a:srgbClr val="FFC000"/>
          </a:solidFill>
          <a:effectLst>
            <a:reflection blurRad="76200" stA="25000" endPos="38000" dist="152400" dir="5400000" sy="-100000" algn="bl" rotWithShape="0"/>
          </a:effectLst>
        </p:spPr>
        <p:txBody>
          <a:bodyPr wrap="square" lIns="121813" tIns="60907" rIns="121813" bIns="60907" rtlCol="0" anchor="ctr" anchorCtr="0">
            <a:noAutofit/>
          </a:bodyPr>
          <a:lstStyle/>
          <a:p>
            <a:pPr algn="ctr" defTabSz="1217930">
              <a:defRPr/>
            </a:pPr>
            <a:endParaRPr lang="zh-CN" altLang="en-US" sz="2400" b="1" kern="0" dirty="0">
              <a:solidFill>
                <a:sysClr val="window" lastClr="FFFFFF"/>
              </a:solidFill>
              <a:latin typeface="微软雅黑" panose="020B0503020204020204" pitchFamily="34" charset="-122"/>
              <a:ea typeface="微软雅黑" panose="020B0503020204020204" pitchFamily="34" charset="-122"/>
            </a:endParaRPr>
          </a:p>
        </p:txBody>
      </p:sp>
      <p:sp>
        <p:nvSpPr>
          <p:cNvPr id="23" name="矩形 22"/>
          <p:cNvSpPr/>
          <p:nvPr/>
        </p:nvSpPr>
        <p:spPr>
          <a:xfrm>
            <a:off x="7816680" y="2709055"/>
            <a:ext cx="2395632" cy="697648"/>
          </a:xfrm>
          <a:prstGeom prst="rect">
            <a:avLst/>
          </a:prstGeom>
        </p:spPr>
        <p:txBody>
          <a:bodyPr wrap="none" lIns="121813" tIns="60907" rIns="121813" bIns="60907">
            <a:spAutoFit/>
          </a:bodyPr>
          <a:lstStyle/>
          <a:p>
            <a:pPr algn="ctr" defTabSz="1217930">
              <a:defRPr/>
            </a:pPr>
            <a:r>
              <a:rPr lang="zh-CN" altLang="en-US" sz="1865" b="1" kern="0" dirty="0" smtClean="0">
                <a:solidFill>
                  <a:sysClr val="windowText" lastClr="000000"/>
                </a:solidFill>
                <a:latin typeface="微软雅黑" panose="020B0503020204020204" pitchFamily="34" charset="-122"/>
                <a:ea typeface="微软雅黑" panose="020B0503020204020204" pitchFamily="34" charset="-122"/>
              </a:rPr>
              <a:t>非标扁平件即时处理</a:t>
            </a:r>
            <a:endParaRPr lang="en-US" altLang="zh-CN" sz="1865" b="1" kern="0" dirty="0" smtClean="0">
              <a:solidFill>
                <a:sysClr val="windowText" lastClr="000000"/>
              </a:solidFill>
              <a:latin typeface="微软雅黑" panose="020B0503020204020204" pitchFamily="34" charset="-122"/>
              <a:ea typeface="微软雅黑" panose="020B0503020204020204" pitchFamily="34" charset="-122"/>
            </a:endParaRPr>
          </a:p>
          <a:p>
            <a:pPr algn="ctr" defTabSz="1217930">
              <a:defRPr/>
            </a:pPr>
            <a:r>
              <a:rPr lang="zh-CN" altLang="en-US" sz="1865" b="1" kern="0" dirty="0" smtClean="0">
                <a:solidFill>
                  <a:sysClr val="windowText" lastClr="000000"/>
                </a:solidFill>
                <a:latin typeface="微软雅黑" panose="020B0503020204020204" pitchFamily="34" charset="-122"/>
                <a:ea typeface="微软雅黑" panose="020B0503020204020204" pitchFamily="34" charset="-122"/>
              </a:rPr>
              <a:t>不占用分拣机资源</a:t>
            </a:r>
            <a:endParaRPr lang="zh-CN" altLang="en-US" sz="1865" b="1" kern="0" dirty="0">
              <a:solidFill>
                <a:sysClr val="windowText" lastClr="000000"/>
              </a:solidFill>
              <a:latin typeface="微软雅黑" panose="020B0503020204020204" pitchFamily="34" charset="-122"/>
              <a:ea typeface="微软雅黑" panose="020B0503020204020204" pitchFamily="34" charset="-122"/>
            </a:endParaRPr>
          </a:p>
        </p:txBody>
      </p:sp>
      <p:sp>
        <p:nvSpPr>
          <p:cNvPr id="24" name="右箭头 23"/>
          <p:cNvSpPr/>
          <p:nvPr/>
        </p:nvSpPr>
        <p:spPr>
          <a:xfrm>
            <a:off x="6454169" y="3956952"/>
            <a:ext cx="1290246" cy="396243"/>
          </a:xfrm>
          <a:prstGeom prst="rightArrow">
            <a:avLst/>
          </a:prstGeom>
          <a:gradFill flip="none" rotWithShape="1">
            <a:gsLst>
              <a:gs pos="0">
                <a:srgbClr val="99FF33"/>
              </a:gs>
              <a:gs pos="100000">
                <a:srgbClr val="009900"/>
              </a:gs>
            </a:gsLst>
            <a:lin ang="0" scaled="1"/>
            <a:tileRect/>
          </a:gradFill>
          <a:effectLst>
            <a:reflection blurRad="76200" stA="25000" endPos="38000" dist="152400" dir="5400000" sy="-100000" algn="bl" rotWithShape="0"/>
          </a:effectLst>
        </p:spPr>
        <p:txBody>
          <a:bodyPr wrap="square" lIns="121813" tIns="60907" rIns="121813" bIns="60907" rtlCol="0" anchor="ctr" anchorCtr="0">
            <a:noAutofit/>
          </a:bodyPr>
          <a:lstStyle/>
          <a:p>
            <a:pPr algn="ctr" defTabSz="1217930">
              <a:defRPr/>
            </a:pPr>
            <a:endParaRPr lang="zh-CN" altLang="en-US" sz="2400" b="1" kern="0" dirty="0">
              <a:solidFill>
                <a:sysClr val="window" lastClr="FFFFFF"/>
              </a:solidFill>
              <a:latin typeface="微软雅黑" panose="020B0503020204020204" pitchFamily="34" charset="-122"/>
              <a:ea typeface="微软雅黑" panose="020B0503020204020204" pitchFamily="34" charset="-122"/>
            </a:endParaRPr>
          </a:p>
        </p:txBody>
      </p:sp>
      <p:sp>
        <p:nvSpPr>
          <p:cNvPr id="25" name="矩形 24"/>
          <p:cNvSpPr/>
          <p:nvPr/>
        </p:nvSpPr>
        <p:spPr>
          <a:xfrm>
            <a:off x="7791600" y="3935513"/>
            <a:ext cx="2634480" cy="410326"/>
          </a:xfrm>
          <a:prstGeom prst="rect">
            <a:avLst/>
          </a:prstGeom>
        </p:spPr>
        <p:txBody>
          <a:bodyPr wrap="none" lIns="121813" tIns="60907" rIns="121813" bIns="60907">
            <a:spAutoFit/>
          </a:bodyPr>
          <a:lstStyle/>
          <a:p>
            <a:pPr algn="ctr" defTabSz="1217930">
              <a:defRPr/>
            </a:pPr>
            <a:r>
              <a:rPr lang="zh-CN" altLang="en-US" sz="1865" b="1" kern="0" dirty="0" smtClean="0">
                <a:solidFill>
                  <a:sysClr val="windowText" lastClr="000000"/>
                </a:solidFill>
                <a:latin typeface="微软雅黑" panose="020B0503020204020204" pitchFamily="34" charset="-122"/>
                <a:ea typeface="微软雅黑" panose="020B0503020204020204" pitchFamily="34" charset="-122"/>
              </a:rPr>
              <a:t>人工处理变为自动处理</a:t>
            </a:r>
            <a:endParaRPr lang="zh-CN" altLang="en-US" sz="1865" b="1" kern="0" dirty="0">
              <a:solidFill>
                <a:sysClr val="windowText" lastClr="000000"/>
              </a:solidFill>
              <a:latin typeface="微软雅黑" panose="020B0503020204020204" pitchFamily="34" charset="-122"/>
              <a:ea typeface="微软雅黑" panose="020B0503020204020204" pitchFamily="34" charset="-122"/>
            </a:endParaRPr>
          </a:p>
        </p:txBody>
      </p:sp>
      <p:sp>
        <p:nvSpPr>
          <p:cNvPr id="26" name="矩形 25"/>
          <p:cNvSpPr/>
          <p:nvPr/>
        </p:nvSpPr>
        <p:spPr>
          <a:xfrm>
            <a:off x="2577328" y="5267152"/>
            <a:ext cx="5631544" cy="998821"/>
          </a:xfrm>
          <a:prstGeom prst="rect">
            <a:avLst/>
          </a:prstGeom>
          <a:solidFill>
            <a:srgbClr val="D31A1F"/>
          </a:solidFill>
          <a:ln>
            <a:noFill/>
          </a:ln>
        </p:spPr>
        <p:style>
          <a:lnRef idx="2">
            <a:schemeClr val="accent1">
              <a:shade val="50000"/>
            </a:schemeClr>
          </a:lnRef>
          <a:fillRef idx="1">
            <a:schemeClr val="accent1"/>
          </a:fillRef>
          <a:effectRef idx="0">
            <a:schemeClr val="accent1"/>
          </a:effectRef>
          <a:fontRef idx="minor">
            <a:schemeClr val="lt1"/>
          </a:fontRef>
        </p:style>
        <p:txBody>
          <a:bodyPr lIns="91344" tIns="45683" rIns="91344" bIns="45683"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3200" dirty="0" smtClean="0">
                <a:solidFill>
                  <a:prstClr val="white"/>
                </a:solidFill>
                <a:latin typeface="微软雅黑" panose="020B0503020204020204" pitchFamily="34" charset="-122"/>
                <a:ea typeface="微软雅黑" panose="020B0503020204020204" pitchFamily="34" charset="-122"/>
              </a:rPr>
              <a:t>分时复用，转换迅速</a:t>
            </a:r>
            <a:endParaRPr lang="en-US" altLang="zh-CN" sz="3200" dirty="0">
              <a:solidFill>
                <a:prstClr val="white"/>
              </a:solidFill>
              <a:latin typeface="微软雅黑" panose="020B0503020204020204" pitchFamily="34" charset="-122"/>
              <a:ea typeface="微软雅黑" panose="020B0503020204020204" pitchFamily="34" charset="-122"/>
            </a:endParaRPr>
          </a:p>
        </p:txBody>
      </p:sp>
      <p:sp>
        <p:nvSpPr>
          <p:cNvPr id="28" name="文本框 4"/>
          <p:cNvSpPr txBox="1"/>
          <p:nvPr/>
        </p:nvSpPr>
        <p:spPr>
          <a:xfrm>
            <a:off x="1105315" y="217485"/>
            <a:ext cx="1620777" cy="523145"/>
          </a:xfrm>
          <a:prstGeom prst="rect">
            <a:avLst/>
          </a:prstGeom>
          <a:noFill/>
        </p:spPr>
        <p:txBody>
          <a:bodyPr wrap="none" lIns="91351" tIns="45683" rIns="91351" bIns="45683" rtlCol="0">
            <a:spAutoFit/>
          </a:bodyPr>
          <a:lstStyle/>
          <a:p>
            <a:r>
              <a:rPr lang="zh-CN" altLang="en-US" sz="2800" b="1" dirty="0" smtClean="0">
                <a:solidFill>
                  <a:prstClr val="white"/>
                </a:solidFill>
                <a:latin typeface="微软雅黑" panose="020B0503020204020204" pitchFamily="34" charset="-122"/>
                <a:ea typeface="微软雅黑" panose="020B0503020204020204" pitchFamily="34" charset="-122"/>
              </a:rPr>
              <a:t>方案优势</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pic>
        <p:nvPicPr>
          <p:cNvPr id="32" name="图片 3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701022" y="227322"/>
            <a:ext cx="8589009" cy="579389"/>
          </a:xfrm>
          <a:prstGeom prst="rect">
            <a:avLst/>
          </a:prstGeom>
        </p:spPr>
      </p:pic>
      <p:sp>
        <p:nvSpPr>
          <p:cNvPr id="33" name="文本框 4"/>
          <p:cNvSpPr txBox="1"/>
          <p:nvPr/>
        </p:nvSpPr>
        <p:spPr>
          <a:xfrm>
            <a:off x="2915435" y="236144"/>
            <a:ext cx="4925721" cy="523145"/>
          </a:xfrm>
          <a:prstGeom prst="rect">
            <a:avLst/>
          </a:prstGeom>
          <a:noFill/>
        </p:spPr>
        <p:txBody>
          <a:bodyPr wrap="none" lIns="91351" tIns="45683" rIns="91351" bIns="45683" rtlCol="0">
            <a:spAutoFit/>
          </a:bodyPr>
          <a:lstStyle/>
          <a:p>
            <a:r>
              <a:rPr lang="en-US" altLang="zh-CN" sz="2800" b="1" dirty="0" smtClean="0">
                <a:solidFill>
                  <a:prstClr val="white"/>
                </a:solidFill>
                <a:latin typeface="微软雅黑" panose="020B0503020204020204" pitchFamily="34" charset="-122"/>
                <a:ea typeface="微软雅黑" panose="020B0503020204020204" pitchFamily="34" charset="-122"/>
              </a:rPr>
              <a:t>AGV</a:t>
            </a:r>
            <a:r>
              <a:rPr lang="zh-CN" altLang="en-US" sz="2800" b="1" dirty="0" smtClean="0">
                <a:solidFill>
                  <a:prstClr val="white"/>
                </a:solidFill>
                <a:latin typeface="微软雅黑" panose="020B0503020204020204" pitchFamily="34" charset="-122"/>
                <a:ea typeface="微软雅黑" panose="020B0503020204020204" pitchFamily="34" charset="-122"/>
              </a:rPr>
              <a:t>快速分拣系统方案的优势</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pic>
        <p:nvPicPr>
          <p:cNvPr id="34" name="图片 33" descr="logo1.jpg"/>
          <p:cNvPicPr>
            <a:picLocks noChangeAspect="1"/>
          </p:cNvPicPr>
          <p:nvPr/>
        </p:nvPicPr>
        <p:blipFill>
          <a:blip r:embed="rId3" cstate="print"/>
          <a:stretch>
            <a:fillRect/>
          </a:stretch>
        </p:blipFill>
        <p:spPr>
          <a:xfrm>
            <a:off x="746440" y="167949"/>
            <a:ext cx="1940767" cy="646923"/>
          </a:xfrm>
          <a:prstGeom prst="rect">
            <a:avLst/>
          </a:prstGeom>
        </p:spPr>
      </p:pic>
      <p:sp>
        <p:nvSpPr>
          <p:cNvPr id="30" name="灯片编号占位符 29"/>
          <p:cNvSpPr>
            <a:spLocks noGrp="1"/>
          </p:cNvSpPr>
          <p:nvPr>
            <p:ph type="sldNum" sz="quarter" idx="12"/>
          </p:nvPr>
        </p:nvSpPr>
        <p:spPr/>
        <p:txBody>
          <a:bodyPr/>
          <a:lstStyle/>
          <a:p>
            <a:fld id="{DC299CCB-D417-4B8B-B3D9-F3DF9C8DCC34}" type="slidenum">
              <a:rPr lang="zh-CN" altLang="en-US" smtClean="0"/>
              <a:pPr/>
              <a:t>25</a:t>
            </a:fld>
            <a:endParaRPr lang="zh-CN" alt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701022" y="227322"/>
            <a:ext cx="8589009" cy="579389"/>
          </a:xfrm>
          <a:prstGeom prst="rect">
            <a:avLst/>
          </a:prstGeom>
        </p:spPr>
      </p:pic>
      <p:sp>
        <p:nvSpPr>
          <p:cNvPr id="8" name="文本框 4"/>
          <p:cNvSpPr txBox="1"/>
          <p:nvPr/>
        </p:nvSpPr>
        <p:spPr>
          <a:xfrm>
            <a:off x="2915435" y="236144"/>
            <a:ext cx="2412212" cy="523145"/>
          </a:xfrm>
          <a:prstGeom prst="rect">
            <a:avLst/>
          </a:prstGeom>
          <a:noFill/>
        </p:spPr>
        <p:txBody>
          <a:bodyPr wrap="none" lIns="91351" tIns="45683" rIns="91351" bIns="45683" rtlCol="0">
            <a:spAutoFit/>
          </a:bodyPr>
          <a:lstStyle/>
          <a:p>
            <a:r>
              <a:rPr lang="en-US" altLang="zh-CN" sz="2800" b="1" dirty="0" smtClean="0">
                <a:solidFill>
                  <a:prstClr val="white"/>
                </a:solidFill>
                <a:latin typeface="微软雅黑" panose="020B0503020204020204" pitchFamily="34" charset="-122"/>
                <a:ea typeface="微软雅黑" panose="020B0503020204020204" pitchFamily="34" charset="-122"/>
              </a:rPr>
              <a:t>AGV</a:t>
            </a:r>
            <a:r>
              <a:rPr lang="zh-CN" altLang="en-US" sz="2800" b="1" dirty="0" smtClean="0">
                <a:solidFill>
                  <a:prstClr val="white"/>
                </a:solidFill>
                <a:latin typeface="微软雅黑" panose="020B0503020204020204" pitchFamily="34" charset="-122"/>
                <a:ea typeface="微软雅黑" panose="020B0503020204020204" pitchFamily="34" charset="-122"/>
              </a:rPr>
              <a:t>经典方案</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pic>
        <p:nvPicPr>
          <p:cNvPr id="10" name="图片 9" descr="logo1.jpg"/>
          <p:cNvPicPr>
            <a:picLocks noChangeAspect="1"/>
          </p:cNvPicPr>
          <p:nvPr/>
        </p:nvPicPr>
        <p:blipFill>
          <a:blip r:embed="rId4" cstate="print"/>
          <a:stretch>
            <a:fillRect/>
          </a:stretch>
        </p:blipFill>
        <p:spPr>
          <a:xfrm>
            <a:off x="746440" y="167949"/>
            <a:ext cx="1940767" cy="646923"/>
          </a:xfrm>
          <a:prstGeom prst="rect">
            <a:avLst/>
          </a:prstGeom>
        </p:spPr>
      </p:pic>
      <p:pic>
        <p:nvPicPr>
          <p:cNvPr id="26626" name="Picture 2"/>
          <p:cNvPicPr>
            <a:picLocks noGrp="1" noChangeAspect="1" noChangeArrowheads="1"/>
          </p:cNvPicPr>
          <p:nvPr>
            <p:ph idx="1"/>
          </p:nvPr>
        </p:nvPicPr>
        <p:blipFill>
          <a:blip r:embed="rId5" cstate="print"/>
          <a:srcRect/>
          <a:stretch>
            <a:fillRect/>
          </a:stretch>
        </p:blipFill>
        <p:spPr bwMode="auto">
          <a:xfrm>
            <a:off x="2440277" y="1219200"/>
            <a:ext cx="7311446" cy="3919538"/>
          </a:xfrm>
          <a:prstGeom prst="rect">
            <a:avLst/>
          </a:prstGeom>
          <a:noFill/>
          <a:ln w="9525">
            <a:noFill/>
            <a:miter lim="800000"/>
            <a:headEnd/>
            <a:tailEnd/>
          </a:ln>
        </p:spPr>
      </p:pic>
      <p:sp>
        <p:nvSpPr>
          <p:cNvPr id="11" name="灯片编号占位符 10"/>
          <p:cNvSpPr>
            <a:spLocks noGrp="1"/>
          </p:cNvSpPr>
          <p:nvPr>
            <p:ph type="sldNum" sz="quarter" idx="12"/>
          </p:nvPr>
        </p:nvSpPr>
        <p:spPr/>
        <p:txBody>
          <a:bodyPr/>
          <a:lstStyle/>
          <a:p>
            <a:fld id="{DC299CCB-D417-4B8B-B3D9-F3DF9C8DCC34}" type="slidenum">
              <a:rPr lang="zh-CN" altLang="en-US" smtClean="0"/>
              <a:pPr/>
              <a:t>26</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701022" y="227322"/>
            <a:ext cx="8589009" cy="579389"/>
          </a:xfrm>
          <a:prstGeom prst="rect">
            <a:avLst/>
          </a:prstGeom>
        </p:spPr>
      </p:pic>
      <p:sp>
        <p:nvSpPr>
          <p:cNvPr id="8" name="文本框 4"/>
          <p:cNvSpPr txBox="1"/>
          <p:nvPr/>
        </p:nvSpPr>
        <p:spPr>
          <a:xfrm>
            <a:off x="2915435" y="236144"/>
            <a:ext cx="2412212" cy="523145"/>
          </a:xfrm>
          <a:prstGeom prst="rect">
            <a:avLst/>
          </a:prstGeom>
          <a:noFill/>
        </p:spPr>
        <p:txBody>
          <a:bodyPr wrap="none" lIns="91351" tIns="45683" rIns="91351" bIns="45683" rtlCol="0">
            <a:spAutoFit/>
          </a:bodyPr>
          <a:lstStyle/>
          <a:p>
            <a:r>
              <a:rPr lang="en-US" altLang="zh-CN" sz="2800" b="1" dirty="0" smtClean="0">
                <a:solidFill>
                  <a:prstClr val="white"/>
                </a:solidFill>
                <a:latin typeface="微软雅黑" panose="020B0503020204020204" pitchFamily="34" charset="-122"/>
                <a:ea typeface="微软雅黑" panose="020B0503020204020204" pitchFamily="34" charset="-122"/>
              </a:rPr>
              <a:t>AGV</a:t>
            </a:r>
            <a:r>
              <a:rPr lang="zh-CN" altLang="en-US" sz="2800" b="1" dirty="0" smtClean="0">
                <a:solidFill>
                  <a:prstClr val="white"/>
                </a:solidFill>
                <a:latin typeface="微软雅黑" panose="020B0503020204020204" pitchFamily="34" charset="-122"/>
                <a:ea typeface="微软雅黑" panose="020B0503020204020204" pitchFamily="34" charset="-122"/>
              </a:rPr>
              <a:t>经典方案</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pic>
        <p:nvPicPr>
          <p:cNvPr id="10" name="图片 9" descr="logo1.jpg"/>
          <p:cNvPicPr>
            <a:picLocks noChangeAspect="1"/>
          </p:cNvPicPr>
          <p:nvPr/>
        </p:nvPicPr>
        <p:blipFill>
          <a:blip r:embed="rId4" cstate="print"/>
          <a:stretch>
            <a:fillRect/>
          </a:stretch>
        </p:blipFill>
        <p:spPr>
          <a:xfrm>
            <a:off x="746440" y="167949"/>
            <a:ext cx="1940767" cy="646923"/>
          </a:xfrm>
          <a:prstGeom prst="rect">
            <a:avLst/>
          </a:prstGeom>
        </p:spPr>
      </p:pic>
      <p:pic>
        <p:nvPicPr>
          <p:cNvPr id="27650" name="Picture 2"/>
          <p:cNvPicPr>
            <a:picLocks noGrp="1" noChangeAspect="1" noChangeArrowheads="1"/>
          </p:cNvPicPr>
          <p:nvPr>
            <p:ph idx="1"/>
          </p:nvPr>
        </p:nvPicPr>
        <p:blipFill>
          <a:blip r:embed="rId5" cstate="print"/>
          <a:srcRect/>
          <a:stretch>
            <a:fillRect/>
          </a:stretch>
        </p:blipFill>
        <p:spPr bwMode="auto">
          <a:xfrm>
            <a:off x="2439988" y="1225897"/>
            <a:ext cx="7312025" cy="3906143"/>
          </a:xfrm>
          <a:prstGeom prst="rect">
            <a:avLst/>
          </a:prstGeom>
          <a:noFill/>
          <a:ln w="9525">
            <a:noFill/>
            <a:miter lim="800000"/>
            <a:headEnd/>
            <a:tailEnd/>
          </a:ln>
        </p:spPr>
      </p:pic>
      <p:sp>
        <p:nvSpPr>
          <p:cNvPr id="11" name="灯片编号占位符 10"/>
          <p:cNvSpPr>
            <a:spLocks noGrp="1"/>
          </p:cNvSpPr>
          <p:nvPr>
            <p:ph type="sldNum" sz="quarter" idx="12"/>
          </p:nvPr>
        </p:nvSpPr>
        <p:spPr/>
        <p:txBody>
          <a:bodyPr/>
          <a:lstStyle/>
          <a:p>
            <a:fld id="{DC299CCB-D417-4B8B-B3D9-F3DF9C8DCC34}" type="slidenum">
              <a:rPr lang="zh-CN" altLang="en-US" smtClean="0"/>
              <a:pPr/>
              <a:t>27</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701022" y="227322"/>
            <a:ext cx="8589009" cy="579389"/>
          </a:xfrm>
          <a:prstGeom prst="rect">
            <a:avLst/>
          </a:prstGeom>
        </p:spPr>
      </p:pic>
      <p:sp>
        <p:nvSpPr>
          <p:cNvPr id="8" name="文本框 4"/>
          <p:cNvSpPr txBox="1"/>
          <p:nvPr/>
        </p:nvSpPr>
        <p:spPr>
          <a:xfrm>
            <a:off x="2915435" y="236144"/>
            <a:ext cx="2412212" cy="523145"/>
          </a:xfrm>
          <a:prstGeom prst="rect">
            <a:avLst/>
          </a:prstGeom>
          <a:noFill/>
        </p:spPr>
        <p:txBody>
          <a:bodyPr wrap="none" lIns="91351" tIns="45683" rIns="91351" bIns="45683" rtlCol="0">
            <a:spAutoFit/>
          </a:bodyPr>
          <a:lstStyle/>
          <a:p>
            <a:r>
              <a:rPr lang="en-US" altLang="zh-CN" sz="2800" b="1" dirty="0" smtClean="0">
                <a:solidFill>
                  <a:prstClr val="white"/>
                </a:solidFill>
                <a:latin typeface="微软雅黑" panose="020B0503020204020204" pitchFamily="34" charset="-122"/>
                <a:ea typeface="微软雅黑" panose="020B0503020204020204" pitchFamily="34" charset="-122"/>
              </a:rPr>
              <a:t>AGV</a:t>
            </a:r>
            <a:r>
              <a:rPr lang="zh-CN" altLang="en-US" sz="2800" b="1" dirty="0" smtClean="0">
                <a:solidFill>
                  <a:prstClr val="white"/>
                </a:solidFill>
                <a:latin typeface="微软雅黑" panose="020B0503020204020204" pitchFamily="34" charset="-122"/>
                <a:ea typeface="微软雅黑" panose="020B0503020204020204" pitchFamily="34" charset="-122"/>
              </a:rPr>
              <a:t>经典方案</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pic>
        <p:nvPicPr>
          <p:cNvPr id="10" name="图片 9" descr="logo1.jpg"/>
          <p:cNvPicPr>
            <a:picLocks noChangeAspect="1"/>
          </p:cNvPicPr>
          <p:nvPr/>
        </p:nvPicPr>
        <p:blipFill>
          <a:blip r:embed="rId4" cstate="print"/>
          <a:stretch>
            <a:fillRect/>
          </a:stretch>
        </p:blipFill>
        <p:spPr>
          <a:xfrm>
            <a:off x="746440" y="167949"/>
            <a:ext cx="1940767" cy="646923"/>
          </a:xfrm>
          <a:prstGeom prst="rect">
            <a:avLst/>
          </a:prstGeom>
        </p:spPr>
      </p:pic>
      <p:pic>
        <p:nvPicPr>
          <p:cNvPr id="28674" name="Picture 2"/>
          <p:cNvPicPr>
            <a:picLocks noGrp="1" noChangeAspect="1" noChangeArrowheads="1"/>
          </p:cNvPicPr>
          <p:nvPr>
            <p:ph idx="1"/>
          </p:nvPr>
        </p:nvPicPr>
        <p:blipFill>
          <a:blip r:embed="rId5" cstate="print"/>
          <a:srcRect/>
          <a:stretch>
            <a:fillRect/>
          </a:stretch>
        </p:blipFill>
        <p:spPr bwMode="auto">
          <a:xfrm>
            <a:off x="2724693" y="1219200"/>
            <a:ext cx="6742614" cy="3919538"/>
          </a:xfrm>
          <a:prstGeom prst="rect">
            <a:avLst/>
          </a:prstGeom>
          <a:noFill/>
          <a:ln w="9525">
            <a:noFill/>
            <a:miter lim="800000"/>
            <a:headEnd/>
            <a:tailEnd/>
          </a:ln>
        </p:spPr>
      </p:pic>
      <p:sp>
        <p:nvSpPr>
          <p:cNvPr id="11" name="灯片编号占位符 10"/>
          <p:cNvSpPr>
            <a:spLocks noGrp="1"/>
          </p:cNvSpPr>
          <p:nvPr>
            <p:ph type="sldNum" sz="quarter" idx="12"/>
          </p:nvPr>
        </p:nvSpPr>
        <p:spPr/>
        <p:txBody>
          <a:bodyPr/>
          <a:lstStyle/>
          <a:p>
            <a:fld id="{DC299CCB-D417-4B8B-B3D9-F3DF9C8DCC34}" type="slidenum">
              <a:rPr lang="zh-CN" altLang="en-US" smtClean="0"/>
              <a:pPr/>
              <a:t>28</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701022" y="227322"/>
            <a:ext cx="8589009" cy="579389"/>
          </a:xfrm>
          <a:prstGeom prst="rect">
            <a:avLst/>
          </a:prstGeom>
        </p:spPr>
      </p:pic>
      <p:sp>
        <p:nvSpPr>
          <p:cNvPr id="8" name="文本框 4"/>
          <p:cNvSpPr txBox="1"/>
          <p:nvPr/>
        </p:nvSpPr>
        <p:spPr>
          <a:xfrm>
            <a:off x="2915435" y="236144"/>
            <a:ext cx="2412212" cy="523145"/>
          </a:xfrm>
          <a:prstGeom prst="rect">
            <a:avLst/>
          </a:prstGeom>
          <a:noFill/>
        </p:spPr>
        <p:txBody>
          <a:bodyPr wrap="none" lIns="91351" tIns="45683" rIns="91351" bIns="45683" rtlCol="0">
            <a:spAutoFit/>
          </a:bodyPr>
          <a:lstStyle/>
          <a:p>
            <a:r>
              <a:rPr lang="en-US" altLang="zh-CN" sz="2800" b="1" dirty="0" smtClean="0">
                <a:solidFill>
                  <a:prstClr val="white"/>
                </a:solidFill>
                <a:latin typeface="微软雅黑" panose="020B0503020204020204" pitchFamily="34" charset="-122"/>
                <a:ea typeface="微软雅黑" panose="020B0503020204020204" pitchFamily="34" charset="-122"/>
              </a:rPr>
              <a:t>AGV</a:t>
            </a:r>
            <a:r>
              <a:rPr lang="zh-CN" altLang="en-US" sz="2800" b="1" dirty="0" smtClean="0">
                <a:solidFill>
                  <a:prstClr val="white"/>
                </a:solidFill>
                <a:latin typeface="微软雅黑" panose="020B0503020204020204" pitchFamily="34" charset="-122"/>
                <a:ea typeface="微软雅黑" panose="020B0503020204020204" pitchFamily="34" charset="-122"/>
              </a:rPr>
              <a:t>经典方案</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pic>
        <p:nvPicPr>
          <p:cNvPr id="10" name="图片 9" descr="logo1.jpg"/>
          <p:cNvPicPr>
            <a:picLocks noChangeAspect="1"/>
          </p:cNvPicPr>
          <p:nvPr/>
        </p:nvPicPr>
        <p:blipFill>
          <a:blip r:embed="rId4" cstate="print"/>
          <a:stretch>
            <a:fillRect/>
          </a:stretch>
        </p:blipFill>
        <p:spPr>
          <a:xfrm>
            <a:off x="746440" y="167949"/>
            <a:ext cx="1940767" cy="646923"/>
          </a:xfrm>
          <a:prstGeom prst="rect">
            <a:avLst/>
          </a:prstGeom>
        </p:spPr>
      </p:pic>
      <p:pic>
        <p:nvPicPr>
          <p:cNvPr id="29698" name="Picture 2"/>
          <p:cNvPicPr>
            <a:picLocks noGrp="1" noChangeAspect="1" noChangeArrowheads="1"/>
          </p:cNvPicPr>
          <p:nvPr>
            <p:ph idx="1"/>
          </p:nvPr>
        </p:nvPicPr>
        <p:blipFill>
          <a:blip r:embed="rId5" cstate="print"/>
          <a:srcRect/>
          <a:stretch>
            <a:fillRect/>
          </a:stretch>
        </p:blipFill>
        <p:spPr bwMode="auto">
          <a:xfrm>
            <a:off x="2439988" y="1270726"/>
            <a:ext cx="7312025" cy="3816486"/>
          </a:xfrm>
          <a:prstGeom prst="rect">
            <a:avLst/>
          </a:prstGeom>
          <a:noFill/>
          <a:ln w="9525">
            <a:noFill/>
            <a:miter lim="800000"/>
            <a:headEnd/>
            <a:tailEnd/>
          </a:ln>
        </p:spPr>
      </p:pic>
      <p:sp>
        <p:nvSpPr>
          <p:cNvPr id="11" name="灯片编号占位符 10"/>
          <p:cNvSpPr>
            <a:spLocks noGrp="1"/>
          </p:cNvSpPr>
          <p:nvPr>
            <p:ph type="sldNum" sz="quarter" idx="12"/>
          </p:nvPr>
        </p:nvSpPr>
        <p:spPr/>
        <p:txBody>
          <a:bodyPr/>
          <a:lstStyle/>
          <a:p>
            <a:fld id="{DC299CCB-D417-4B8B-B3D9-F3DF9C8DCC34}" type="slidenum">
              <a:rPr lang="zh-CN" altLang="en-US" smtClean="0"/>
              <a:pPr/>
              <a:t>29</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10"/>
          <p:cNvSpPr txBox="1">
            <a:spLocks noChangeArrowheads="1"/>
          </p:cNvSpPr>
          <p:nvPr/>
        </p:nvSpPr>
        <p:spPr bwMode="auto">
          <a:xfrm>
            <a:off x="1533871" y="3844453"/>
            <a:ext cx="2674961" cy="1182601"/>
          </a:xfrm>
          <a:prstGeom prst="rect">
            <a:avLst/>
          </a:prstGeom>
          <a:noFill/>
          <a:ln>
            <a:noFill/>
          </a:ln>
        </p:spPr>
        <p:txBody>
          <a:bodyPr wrap="square" lIns="73884" tIns="36942" rIns="73884" bIns="36942">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232410" indent="-231140">
              <a:lnSpc>
                <a:spcPct val="150000"/>
              </a:lnSpc>
              <a:spcBef>
                <a:spcPts val="0"/>
              </a:spcBef>
              <a:buClr>
                <a:srgbClr val="C00000"/>
              </a:buClr>
              <a:buFont typeface="Wingdings" panose="05000000000000000000" pitchFamily="2" charset="2"/>
              <a:buChar char="u"/>
              <a:defRPr/>
            </a:pPr>
            <a:r>
              <a:rPr lang="zh-CN" altLang="en-US" sz="1600" dirty="0" smtClean="0">
                <a:latin typeface="微软雅黑" panose="020B0503020204020204" pitchFamily="34" charset="-122"/>
                <a:ea typeface="微软雅黑" panose="020B0503020204020204" pitchFamily="34" charset="-122"/>
              </a:rPr>
              <a:t>智能化生产系统及过程</a:t>
            </a:r>
            <a:endParaRPr lang="en-US" altLang="zh-CN" sz="1600" dirty="0" smtClean="0">
              <a:latin typeface="微软雅黑" panose="020B0503020204020204" pitchFamily="34" charset="-122"/>
              <a:ea typeface="微软雅黑" panose="020B0503020204020204" pitchFamily="34" charset="-122"/>
            </a:endParaRPr>
          </a:p>
          <a:p>
            <a:pPr marL="232410" indent="-231140">
              <a:lnSpc>
                <a:spcPct val="150000"/>
              </a:lnSpc>
              <a:buClr>
                <a:srgbClr val="C00000"/>
              </a:buClr>
              <a:buFont typeface="Wingdings" panose="05000000000000000000" pitchFamily="2" charset="2"/>
              <a:buChar char="u"/>
              <a:defRPr/>
            </a:pPr>
            <a:r>
              <a:rPr lang="zh-CN" altLang="en-US" sz="1600" dirty="0" smtClean="0">
                <a:latin typeface="微软雅黑" panose="020B0503020204020204" pitchFamily="34" charset="-122"/>
                <a:ea typeface="微软雅黑" panose="020B0503020204020204" pitchFamily="34" charset="-122"/>
              </a:rPr>
              <a:t>网络化分布式生产设施的实现</a:t>
            </a:r>
            <a:r>
              <a:rPr lang="zh-CN" altLang="zh-CN" sz="1600" dirty="0" smtClean="0">
                <a:latin typeface="微软雅黑" panose="020B0503020204020204" pitchFamily="34" charset="-122"/>
                <a:ea typeface="微软雅黑" panose="020B0503020204020204" pitchFamily="34" charset="-122"/>
              </a:rPr>
              <a:t>。</a:t>
            </a:r>
            <a:endParaRPr lang="en-US" altLang="zh-CN" sz="1600" dirty="0" smtClean="0">
              <a:latin typeface="微软雅黑" panose="020B0503020204020204" pitchFamily="34" charset="-122"/>
              <a:ea typeface="微软雅黑" panose="020B0503020204020204" pitchFamily="34" charset="-122"/>
            </a:endParaRPr>
          </a:p>
        </p:txBody>
      </p:sp>
      <p:cxnSp>
        <p:nvCxnSpPr>
          <p:cNvPr id="18" name="直接连接符 17"/>
          <p:cNvCxnSpPr/>
          <p:nvPr/>
        </p:nvCxnSpPr>
        <p:spPr>
          <a:xfrm flipH="1">
            <a:off x="4290718" y="1330494"/>
            <a:ext cx="4251" cy="443829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Text Box 10"/>
          <p:cNvSpPr txBox="1">
            <a:spLocks noChangeArrowheads="1"/>
          </p:cNvSpPr>
          <p:nvPr/>
        </p:nvSpPr>
        <p:spPr bwMode="auto">
          <a:xfrm>
            <a:off x="2161668" y="3267930"/>
            <a:ext cx="1460310" cy="490104"/>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73884" tIns="36942" rIns="73884" bIns="36942">
            <a:spAutoFit/>
          </a:bodyPr>
          <a:lstStyle>
            <a:lvl1pPr marL="230505" indent="-230505" eaLnBrk="0" hangingPunct="0">
              <a:defRPr>
                <a:solidFill>
                  <a:schemeClr val="tx1"/>
                </a:solidFill>
                <a:latin typeface="Arial" panose="020B0604020202020204" pitchFamily="34" charset="0"/>
                <a:ea typeface="方正瘦金书_GBK" pitchFamily="65" charset="-122"/>
              </a:defRPr>
            </a:lvl1pPr>
            <a:lvl2pPr marL="742950" indent="-285750" eaLnBrk="0" hangingPunct="0">
              <a:defRPr>
                <a:solidFill>
                  <a:schemeClr val="tx1"/>
                </a:solidFill>
                <a:latin typeface="Arial" panose="020B0604020202020204" pitchFamily="34" charset="0"/>
                <a:ea typeface="方正瘦金书_GBK" pitchFamily="65" charset="-122"/>
              </a:defRPr>
            </a:lvl2pPr>
            <a:lvl3pPr marL="1143000" indent="-228600" eaLnBrk="0" hangingPunct="0">
              <a:defRPr>
                <a:solidFill>
                  <a:schemeClr val="tx1"/>
                </a:solidFill>
                <a:latin typeface="Arial" panose="020B0604020202020204" pitchFamily="34" charset="0"/>
                <a:ea typeface="方正瘦金书_GBK" pitchFamily="65" charset="-122"/>
              </a:defRPr>
            </a:lvl3pPr>
            <a:lvl4pPr marL="1600200" indent="-228600" eaLnBrk="0" hangingPunct="0">
              <a:defRPr>
                <a:solidFill>
                  <a:schemeClr val="tx1"/>
                </a:solidFill>
                <a:latin typeface="Arial" panose="020B0604020202020204" pitchFamily="34" charset="0"/>
                <a:ea typeface="方正瘦金书_GBK" pitchFamily="65" charset="-122"/>
              </a:defRPr>
            </a:lvl4pPr>
            <a:lvl5pPr marL="2057400" indent="-228600" eaLnBrk="0" hangingPunct="0">
              <a:defRPr>
                <a:solidFill>
                  <a:schemeClr val="tx1"/>
                </a:solidFill>
                <a:latin typeface="Arial" panose="020B0604020202020204" pitchFamily="34" charset="0"/>
                <a:ea typeface="方正瘦金书_GBK" pitchFamily="65"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方正瘦金书_GBK" pitchFamily="65"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方正瘦金书_GBK" pitchFamily="65"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方正瘦金书_GBK" pitchFamily="65"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方正瘦金书_GBK" pitchFamily="65" charset="-122"/>
              </a:defRPr>
            </a:lvl9pPr>
          </a:lstStyle>
          <a:p>
            <a:pPr algn="ctr" eaLnBrk="1" hangingPunct="1">
              <a:lnSpc>
                <a:spcPct val="150000"/>
              </a:lnSpc>
            </a:pPr>
            <a:r>
              <a:rPr lang="zh-CN" altLang="en-US" b="1" dirty="0" smtClean="0">
                <a:latin typeface="微软雅黑" panose="020B0503020204020204" pitchFamily="34" charset="-122"/>
                <a:ea typeface="微软雅黑" panose="020B0503020204020204" pitchFamily="34" charset="-122"/>
              </a:rPr>
              <a:t>智能工厂</a:t>
            </a:r>
            <a:endParaRPr lang="en-US" altLang="zh-CN" b="1" dirty="0">
              <a:latin typeface="微软雅黑" panose="020B0503020204020204" pitchFamily="34" charset="-122"/>
              <a:ea typeface="微软雅黑" panose="020B0503020204020204" pitchFamily="34" charset="-122"/>
            </a:endParaRPr>
          </a:p>
        </p:txBody>
      </p:sp>
      <p:pic>
        <p:nvPicPr>
          <p:cNvPr id="20" name="图片 19" descr="1283842028167331869.jpg"/>
          <p:cNvPicPr>
            <a:picLocks noChangeAspect="1"/>
          </p:cNvPicPr>
          <p:nvPr/>
        </p:nvPicPr>
        <p:blipFill>
          <a:blip r:embed="rId2" cstate="print"/>
          <a:stretch>
            <a:fillRect/>
          </a:stretch>
        </p:blipFill>
        <p:spPr>
          <a:xfrm>
            <a:off x="1588542" y="1428800"/>
            <a:ext cx="2582009" cy="1719618"/>
          </a:xfrm>
          <a:prstGeom prst="rect">
            <a:avLst/>
          </a:prstGeom>
          <a:ln>
            <a:noFill/>
          </a:ln>
          <a:effectLst>
            <a:outerShdw blurRad="292100" dist="139700" dir="2700000" algn="tl" rotWithShape="0">
              <a:srgbClr val="333333">
                <a:alpha val="65000"/>
              </a:srgbClr>
            </a:outerShdw>
          </a:effectLst>
        </p:spPr>
      </p:pic>
      <p:sp>
        <p:nvSpPr>
          <p:cNvPr id="21" name="Text Box 10"/>
          <p:cNvSpPr txBox="1">
            <a:spLocks noChangeArrowheads="1"/>
          </p:cNvSpPr>
          <p:nvPr/>
        </p:nvSpPr>
        <p:spPr bwMode="auto">
          <a:xfrm>
            <a:off x="4415824" y="3860375"/>
            <a:ext cx="2674961" cy="1551933"/>
          </a:xfrm>
          <a:prstGeom prst="rect">
            <a:avLst/>
          </a:prstGeom>
          <a:noFill/>
          <a:ln>
            <a:noFill/>
          </a:ln>
        </p:spPr>
        <p:txBody>
          <a:bodyPr wrap="square" lIns="73884" tIns="36942" rIns="73884" bIns="36942">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232410" indent="-231140">
              <a:lnSpc>
                <a:spcPct val="150000"/>
              </a:lnSpc>
              <a:spcBef>
                <a:spcPts val="0"/>
              </a:spcBef>
              <a:buClr>
                <a:srgbClr val="C00000"/>
              </a:buClr>
              <a:buFont typeface="Wingdings" panose="05000000000000000000" pitchFamily="2" charset="2"/>
              <a:buChar char="u"/>
              <a:defRPr/>
            </a:pPr>
            <a:r>
              <a:rPr lang="zh-CN" altLang="en-US" sz="1600" dirty="0" smtClean="0">
                <a:latin typeface="微软雅黑" panose="020B0503020204020204" pitchFamily="34" charset="-122"/>
                <a:ea typeface="微软雅黑" panose="020B0503020204020204" pitchFamily="34" charset="-122"/>
              </a:rPr>
              <a:t>涉及整个企业的生产物流管理</a:t>
            </a:r>
            <a:endParaRPr lang="en-US" altLang="zh-CN" sz="1600" dirty="0" smtClean="0">
              <a:latin typeface="微软雅黑" panose="020B0503020204020204" pitchFamily="34" charset="-122"/>
              <a:ea typeface="微软雅黑" panose="020B0503020204020204" pitchFamily="34" charset="-122"/>
            </a:endParaRPr>
          </a:p>
          <a:p>
            <a:pPr marL="232410" indent="-231140">
              <a:lnSpc>
                <a:spcPct val="150000"/>
              </a:lnSpc>
              <a:buClr>
                <a:srgbClr val="C00000"/>
              </a:buClr>
              <a:buFont typeface="Wingdings" panose="05000000000000000000" pitchFamily="2" charset="2"/>
              <a:buChar char="u"/>
              <a:defRPr/>
            </a:pPr>
            <a:r>
              <a:rPr lang="zh-CN" altLang="en-US" sz="1600" dirty="0" smtClean="0">
                <a:latin typeface="微软雅黑" panose="020B0503020204020204" pitchFamily="34" charset="-122"/>
                <a:ea typeface="微软雅黑" panose="020B0503020204020204" pitchFamily="34" charset="-122"/>
              </a:rPr>
              <a:t>人机互动以及机器视觉在工业生产过程中的应用</a:t>
            </a:r>
            <a:endParaRPr lang="en-US" altLang="zh-CN" sz="1600" dirty="0" smtClean="0">
              <a:latin typeface="微软雅黑" panose="020B0503020204020204" pitchFamily="34" charset="-122"/>
              <a:ea typeface="微软雅黑" panose="020B0503020204020204" pitchFamily="34" charset="-122"/>
            </a:endParaRPr>
          </a:p>
        </p:txBody>
      </p:sp>
      <p:cxnSp>
        <p:nvCxnSpPr>
          <p:cNvPr id="22" name="直接连接符 21"/>
          <p:cNvCxnSpPr/>
          <p:nvPr/>
        </p:nvCxnSpPr>
        <p:spPr>
          <a:xfrm flipH="1">
            <a:off x="7172671" y="1346416"/>
            <a:ext cx="4251" cy="443829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Text Box 10"/>
          <p:cNvSpPr txBox="1">
            <a:spLocks noChangeArrowheads="1"/>
          </p:cNvSpPr>
          <p:nvPr/>
        </p:nvSpPr>
        <p:spPr bwMode="auto">
          <a:xfrm>
            <a:off x="5043621" y="3259391"/>
            <a:ext cx="1460310" cy="490104"/>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73884" tIns="36942" rIns="73884" bIns="36942" anchor="ctr">
            <a:spAutoFit/>
          </a:bodyPr>
          <a:lstStyle>
            <a:lvl1pPr marL="230505" indent="-230505" eaLnBrk="0" hangingPunct="0">
              <a:defRPr>
                <a:solidFill>
                  <a:schemeClr val="tx1"/>
                </a:solidFill>
                <a:latin typeface="Arial" panose="020B0604020202020204" pitchFamily="34" charset="0"/>
                <a:ea typeface="方正瘦金书_GBK" pitchFamily="65" charset="-122"/>
              </a:defRPr>
            </a:lvl1pPr>
            <a:lvl2pPr marL="742950" indent="-285750" eaLnBrk="0" hangingPunct="0">
              <a:defRPr>
                <a:solidFill>
                  <a:schemeClr val="tx1"/>
                </a:solidFill>
                <a:latin typeface="Arial" panose="020B0604020202020204" pitchFamily="34" charset="0"/>
                <a:ea typeface="方正瘦金书_GBK" pitchFamily="65" charset="-122"/>
              </a:defRPr>
            </a:lvl2pPr>
            <a:lvl3pPr marL="1143000" indent="-228600" eaLnBrk="0" hangingPunct="0">
              <a:defRPr>
                <a:solidFill>
                  <a:schemeClr val="tx1"/>
                </a:solidFill>
                <a:latin typeface="Arial" panose="020B0604020202020204" pitchFamily="34" charset="0"/>
                <a:ea typeface="方正瘦金书_GBK" pitchFamily="65" charset="-122"/>
              </a:defRPr>
            </a:lvl3pPr>
            <a:lvl4pPr marL="1600200" indent="-228600" eaLnBrk="0" hangingPunct="0">
              <a:defRPr>
                <a:solidFill>
                  <a:schemeClr val="tx1"/>
                </a:solidFill>
                <a:latin typeface="Arial" panose="020B0604020202020204" pitchFamily="34" charset="0"/>
                <a:ea typeface="方正瘦金书_GBK" pitchFamily="65" charset="-122"/>
              </a:defRPr>
            </a:lvl4pPr>
            <a:lvl5pPr marL="2057400" indent="-228600" eaLnBrk="0" hangingPunct="0">
              <a:defRPr>
                <a:solidFill>
                  <a:schemeClr val="tx1"/>
                </a:solidFill>
                <a:latin typeface="Arial" panose="020B0604020202020204" pitchFamily="34" charset="0"/>
                <a:ea typeface="方正瘦金书_GBK" pitchFamily="65"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方正瘦金书_GBK" pitchFamily="65"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方正瘦金书_GBK" pitchFamily="65"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方正瘦金书_GBK" pitchFamily="65"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方正瘦金书_GBK" pitchFamily="65" charset="-122"/>
              </a:defRPr>
            </a:lvl9pPr>
          </a:lstStyle>
          <a:p>
            <a:pPr algn="ctr" eaLnBrk="1" hangingPunct="1">
              <a:lnSpc>
                <a:spcPct val="150000"/>
              </a:lnSpc>
            </a:pPr>
            <a:r>
              <a:rPr lang="zh-CN" altLang="en-US" b="1" dirty="0" smtClean="0">
                <a:latin typeface="微软雅黑" panose="020B0503020204020204" pitchFamily="34" charset="-122"/>
                <a:ea typeface="微软雅黑" panose="020B0503020204020204" pitchFamily="34" charset="-122"/>
              </a:rPr>
              <a:t>智能生产</a:t>
            </a:r>
            <a:endParaRPr lang="en-US" altLang="zh-CN" b="1" dirty="0">
              <a:latin typeface="微软雅黑" panose="020B0503020204020204" pitchFamily="34" charset="-122"/>
              <a:ea typeface="微软雅黑" panose="020B0503020204020204" pitchFamily="34" charset="-122"/>
            </a:endParaRPr>
          </a:p>
        </p:txBody>
      </p:sp>
      <p:pic>
        <p:nvPicPr>
          <p:cNvPr id="24" name="图片 23" descr="u=3505161514,1252383576&amp;fm=21&amp;gp=0.jpg"/>
          <p:cNvPicPr>
            <a:picLocks noChangeAspect="1"/>
          </p:cNvPicPr>
          <p:nvPr/>
        </p:nvPicPr>
        <p:blipFill>
          <a:blip r:embed="rId3" cstate="print"/>
          <a:stretch>
            <a:fillRect/>
          </a:stretch>
        </p:blipFill>
        <p:spPr>
          <a:xfrm>
            <a:off x="4380779" y="1414199"/>
            <a:ext cx="2721377" cy="1734220"/>
          </a:xfrm>
          <a:prstGeom prst="rect">
            <a:avLst/>
          </a:prstGeom>
          <a:ln>
            <a:noFill/>
          </a:ln>
          <a:effectLst>
            <a:outerShdw blurRad="292100" dist="139700" dir="2700000" algn="tl" rotWithShape="0">
              <a:srgbClr val="333333">
                <a:alpha val="65000"/>
              </a:srgbClr>
            </a:outerShdw>
          </a:effectLst>
        </p:spPr>
      </p:pic>
      <p:sp>
        <p:nvSpPr>
          <p:cNvPr id="25" name="Text Box 10"/>
          <p:cNvSpPr txBox="1">
            <a:spLocks noChangeArrowheads="1"/>
          </p:cNvSpPr>
          <p:nvPr/>
        </p:nvSpPr>
        <p:spPr bwMode="auto">
          <a:xfrm>
            <a:off x="7338720" y="3821704"/>
            <a:ext cx="2674961" cy="1551933"/>
          </a:xfrm>
          <a:prstGeom prst="rect">
            <a:avLst/>
          </a:prstGeom>
          <a:noFill/>
          <a:ln>
            <a:noFill/>
          </a:ln>
        </p:spPr>
        <p:txBody>
          <a:bodyPr wrap="square" lIns="73884" tIns="36942" rIns="73884" bIns="36942">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232410" indent="-231140">
              <a:lnSpc>
                <a:spcPct val="150000"/>
              </a:lnSpc>
              <a:buClr>
                <a:srgbClr val="C00000"/>
              </a:buClr>
              <a:buFont typeface="Wingdings" panose="05000000000000000000" pitchFamily="2" charset="2"/>
              <a:buChar char="u"/>
              <a:defRPr/>
            </a:pPr>
            <a:r>
              <a:rPr lang="zh-CN" altLang="en-US" sz="1600" dirty="0" smtClean="0">
                <a:latin typeface="微软雅黑" panose="020B0503020204020204" pitchFamily="34" charset="-122"/>
                <a:ea typeface="微软雅黑" panose="020B0503020204020204" pitchFamily="34" charset="-122"/>
              </a:rPr>
              <a:t>通过互联网、物联网、物流网技术，整合物流资源</a:t>
            </a:r>
            <a:endParaRPr lang="en-US" altLang="zh-CN" sz="1600" dirty="0" smtClean="0">
              <a:latin typeface="微软雅黑" panose="020B0503020204020204" pitchFamily="34" charset="-122"/>
              <a:ea typeface="微软雅黑" panose="020B0503020204020204" pitchFamily="34" charset="-122"/>
            </a:endParaRPr>
          </a:p>
          <a:p>
            <a:pPr marL="232410" indent="-231140">
              <a:lnSpc>
                <a:spcPct val="150000"/>
              </a:lnSpc>
              <a:buClr>
                <a:srgbClr val="C00000"/>
              </a:buClr>
              <a:buFont typeface="Wingdings" panose="05000000000000000000" pitchFamily="2" charset="2"/>
              <a:buChar char="u"/>
              <a:defRPr/>
            </a:pPr>
            <a:r>
              <a:rPr lang="zh-CN" altLang="en-US" sz="1600" dirty="0" smtClean="0">
                <a:latin typeface="微软雅黑" panose="020B0503020204020204" pitchFamily="34" charset="-122"/>
                <a:ea typeface="微软雅黑" panose="020B0503020204020204" pitchFamily="34" charset="-122"/>
              </a:rPr>
              <a:t>智能化设备的应用，充分发挥现有物流资源效率</a:t>
            </a:r>
            <a:endParaRPr lang="en-US" altLang="zh-CN" sz="1600" dirty="0" smtClean="0">
              <a:latin typeface="微软雅黑" panose="020B0503020204020204" pitchFamily="34" charset="-122"/>
              <a:ea typeface="微软雅黑" panose="020B0503020204020204" pitchFamily="34" charset="-122"/>
            </a:endParaRPr>
          </a:p>
        </p:txBody>
      </p:sp>
      <p:sp>
        <p:nvSpPr>
          <p:cNvPr id="26" name="Text Box 10"/>
          <p:cNvSpPr txBox="1">
            <a:spLocks noChangeArrowheads="1"/>
          </p:cNvSpPr>
          <p:nvPr/>
        </p:nvSpPr>
        <p:spPr bwMode="auto">
          <a:xfrm>
            <a:off x="7925574" y="3245182"/>
            <a:ext cx="1460310" cy="490104"/>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73884" tIns="36942" rIns="73884" bIns="36942" anchor="t">
            <a:spAutoFit/>
          </a:bodyPr>
          <a:lstStyle>
            <a:lvl1pPr marL="230505" indent="-230505" eaLnBrk="0" hangingPunct="0">
              <a:defRPr>
                <a:solidFill>
                  <a:schemeClr val="tx1"/>
                </a:solidFill>
                <a:latin typeface="Arial" panose="020B0604020202020204" pitchFamily="34" charset="0"/>
                <a:ea typeface="方正瘦金书_GBK" pitchFamily="65" charset="-122"/>
              </a:defRPr>
            </a:lvl1pPr>
            <a:lvl2pPr marL="742950" indent="-285750" eaLnBrk="0" hangingPunct="0">
              <a:defRPr>
                <a:solidFill>
                  <a:schemeClr val="tx1"/>
                </a:solidFill>
                <a:latin typeface="Arial" panose="020B0604020202020204" pitchFamily="34" charset="0"/>
                <a:ea typeface="方正瘦金书_GBK" pitchFamily="65" charset="-122"/>
              </a:defRPr>
            </a:lvl2pPr>
            <a:lvl3pPr marL="1143000" indent="-228600" eaLnBrk="0" hangingPunct="0">
              <a:defRPr>
                <a:solidFill>
                  <a:schemeClr val="tx1"/>
                </a:solidFill>
                <a:latin typeface="Arial" panose="020B0604020202020204" pitchFamily="34" charset="0"/>
                <a:ea typeface="方正瘦金书_GBK" pitchFamily="65" charset="-122"/>
              </a:defRPr>
            </a:lvl3pPr>
            <a:lvl4pPr marL="1600200" indent="-228600" eaLnBrk="0" hangingPunct="0">
              <a:defRPr>
                <a:solidFill>
                  <a:schemeClr val="tx1"/>
                </a:solidFill>
                <a:latin typeface="Arial" panose="020B0604020202020204" pitchFamily="34" charset="0"/>
                <a:ea typeface="方正瘦金书_GBK" pitchFamily="65" charset="-122"/>
              </a:defRPr>
            </a:lvl4pPr>
            <a:lvl5pPr marL="2057400" indent="-228600" eaLnBrk="0" hangingPunct="0">
              <a:defRPr>
                <a:solidFill>
                  <a:schemeClr val="tx1"/>
                </a:solidFill>
                <a:latin typeface="Arial" panose="020B0604020202020204" pitchFamily="34" charset="0"/>
                <a:ea typeface="方正瘦金书_GBK" pitchFamily="65"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方正瘦金书_GBK" pitchFamily="65"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方正瘦金书_GBK" pitchFamily="65"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方正瘦金书_GBK" pitchFamily="65"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方正瘦金书_GBK" pitchFamily="65" charset="-122"/>
              </a:defRPr>
            </a:lvl9pPr>
          </a:lstStyle>
          <a:p>
            <a:pPr algn="ctr" eaLnBrk="1" hangingPunct="1">
              <a:lnSpc>
                <a:spcPct val="150000"/>
              </a:lnSpc>
            </a:pPr>
            <a:r>
              <a:rPr lang="zh-CN" altLang="en-US" b="1" dirty="0" smtClean="0">
                <a:latin typeface="微软雅黑" panose="020B0503020204020204" pitchFamily="34" charset="-122"/>
                <a:ea typeface="微软雅黑" panose="020B0503020204020204" pitchFamily="34" charset="-122"/>
              </a:rPr>
              <a:t>智能物流</a:t>
            </a:r>
            <a:endParaRPr lang="en-US" altLang="zh-CN" b="1" dirty="0">
              <a:latin typeface="微软雅黑" panose="020B0503020204020204" pitchFamily="34" charset="-122"/>
              <a:ea typeface="微软雅黑" panose="020B0503020204020204" pitchFamily="34" charset="-122"/>
            </a:endParaRPr>
          </a:p>
        </p:txBody>
      </p:sp>
      <p:pic>
        <p:nvPicPr>
          <p:cNvPr id="27" name="图片 26" descr="1406053522_0.jpg"/>
          <p:cNvPicPr>
            <a:picLocks noChangeAspect="1"/>
          </p:cNvPicPr>
          <p:nvPr/>
        </p:nvPicPr>
        <p:blipFill>
          <a:blip r:embed="rId4" cstate="print"/>
          <a:stretch>
            <a:fillRect/>
          </a:stretch>
        </p:blipFill>
        <p:spPr>
          <a:xfrm>
            <a:off x="7377660" y="1428800"/>
            <a:ext cx="2617810" cy="1717283"/>
          </a:xfrm>
          <a:prstGeom prst="rect">
            <a:avLst/>
          </a:prstGeom>
          <a:ln>
            <a:noFill/>
          </a:ln>
          <a:effectLst>
            <a:outerShdw blurRad="292100" dist="139700" dir="2700000" algn="tl" rotWithShape="0">
              <a:srgbClr val="333333">
                <a:alpha val="65000"/>
              </a:srgbClr>
            </a:outerShdw>
          </a:effectLst>
        </p:spPr>
      </p:pic>
      <p:pic>
        <p:nvPicPr>
          <p:cNvPr id="30" name="图片 29"/>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701022" y="227322"/>
            <a:ext cx="8589009" cy="579389"/>
          </a:xfrm>
          <a:prstGeom prst="rect">
            <a:avLst/>
          </a:prstGeom>
        </p:spPr>
      </p:pic>
      <p:sp>
        <p:nvSpPr>
          <p:cNvPr id="31" name="文本框 4"/>
          <p:cNvSpPr txBox="1"/>
          <p:nvPr/>
        </p:nvSpPr>
        <p:spPr>
          <a:xfrm>
            <a:off x="2915435" y="236144"/>
            <a:ext cx="2412212" cy="523145"/>
          </a:xfrm>
          <a:prstGeom prst="rect">
            <a:avLst/>
          </a:prstGeom>
          <a:noFill/>
        </p:spPr>
        <p:txBody>
          <a:bodyPr wrap="none" lIns="91351" tIns="45683" rIns="91351" bIns="45683" rtlCol="0">
            <a:spAutoFit/>
          </a:bodyPr>
          <a:lstStyle/>
          <a:p>
            <a:r>
              <a:rPr lang="en-US" altLang="zh-CN" sz="2800" b="1" dirty="0" smtClean="0">
                <a:solidFill>
                  <a:prstClr val="white"/>
                </a:solidFill>
                <a:latin typeface="微软雅黑" panose="020B0503020204020204" pitchFamily="34" charset="-122"/>
                <a:ea typeface="微软雅黑" panose="020B0503020204020204" pitchFamily="34" charset="-122"/>
              </a:rPr>
              <a:t>AGV</a:t>
            </a:r>
            <a:r>
              <a:rPr lang="zh-CN" altLang="en-US" sz="2800" b="1" dirty="0" smtClean="0">
                <a:solidFill>
                  <a:prstClr val="white"/>
                </a:solidFill>
                <a:latin typeface="微软雅黑" panose="020B0503020204020204" pitchFamily="34" charset="-122"/>
                <a:ea typeface="微软雅黑" panose="020B0503020204020204" pitchFamily="34" charset="-122"/>
              </a:rPr>
              <a:t>行业背景</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pic>
        <p:nvPicPr>
          <p:cNvPr id="32" name="图片 31" descr="logo1.jpg"/>
          <p:cNvPicPr>
            <a:picLocks noChangeAspect="1"/>
          </p:cNvPicPr>
          <p:nvPr/>
        </p:nvPicPr>
        <p:blipFill>
          <a:blip r:embed="rId6" cstate="print"/>
          <a:stretch>
            <a:fillRect/>
          </a:stretch>
        </p:blipFill>
        <p:spPr>
          <a:xfrm>
            <a:off x="746440" y="167949"/>
            <a:ext cx="1940767" cy="646923"/>
          </a:xfrm>
          <a:prstGeom prst="rect">
            <a:avLst/>
          </a:prstGeom>
        </p:spPr>
      </p:pic>
      <p:sp>
        <p:nvSpPr>
          <p:cNvPr id="16" name="灯片编号占位符 8"/>
          <p:cNvSpPr txBox="1">
            <a:spLocks/>
          </p:cNvSpPr>
          <p:nvPr/>
        </p:nvSpPr>
        <p:spPr>
          <a:xfrm>
            <a:off x="11529696" y="6407945"/>
            <a:ext cx="487680" cy="365125"/>
          </a:xfrm>
          <a:prstGeom prst="rect">
            <a:avLst/>
          </a:prstGeom>
        </p:spPr>
        <p:txBody>
          <a:bodyPr/>
          <a:lstStyle/>
          <a:p>
            <a:pPr marL="0" marR="0" lvl="0" indent="0" algn="l" defTabSz="913765" rtl="0" eaLnBrk="1" fontAlgn="auto" latinLnBrk="0" hangingPunct="1">
              <a:lnSpc>
                <a:spcPct val="100000"/>
              </a:lnSpc>
              <a:spcBef>
                <a:spcPts val="0"/>
              </a:spcBef>
              <a:spcAft>
                <a:spcPts val="0"/>
              </a:spcAft>
              <a:buClrTx/>
              <a:buSzTx/>
              <a:buFontTx/>
              <a:buNone/>
              <a:tabLst/>
              <a:defRPr/>
            </a:pPr>
            <a:fld id="{DC299CCB-D417-4B8B-B3D9-F3DF9C8DCC34}" type="slidenum">
              <a:rPr kumimoji="0" lang="zh-CN" alt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3765" rtl="0" eaLnBrk="1" fontAlgn="auto" latinLnBrk="0" hangingPunct="1">
                <a:lnSpc>
                  <a:spcPct val="100000"/>
                </a:lnSpc>
                <a:spcBef>
                  <a:spcPts val="0"/>
                </a:spcBef>
                <a:spcAft>
                  <a:spcPts val="0"/>
                </a:spcAft>
                <a:buClrTx/>
                <a:buSzTx/>
                <a:buFontTx/>
                <a:buNone/>
                <a:tabLst/>
                <a:defRPr/>
              </a:pPr>
              <a:t>3</a:t>
            </a:fld>
            <a:endParaRPr kumimoji="0" lang="zh-CN" altLang="en-US"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701022" y="227322"/>
            <a:ext cx="8589009" cy="579389"/>
          </a:xfrm>
          <a:prstGeom prst="rect">
            <a:avLst/>
          </a:prstGeom>
        </p:spPr>
      </p:pic>
      <p:sp>
        <p:nvSpPr>
          <p:cNvPr id="8" name="文本框 4"/>
          <p:cNvSpPr txBox="1"/>
          <p:nvPr/>
        </p:nvSpPr>
        <p:spPr>
          <a:xfrm>
            <a:off x="2915435" y="236144"/>
            <a:ext cx="2412212" cy="523145"/>
          </a:xfrm>
          <a:prstGeom prst="rect">
            <a:avLst/>
          </a:prstGeom>
          <a:noFill/>
        </p:spPr>
        <p:txBody>
          <a:bodyPr wrap="none" lIns="91351" tIns="45683" rIns="91351" bIns="45683" rtlCol="0">
            <a:spAutoFit/>
          </a:bodyPr>
          <a:lstStyle/>
          <a:p>
            <a:r>
              <a:rPr lang="en-US" altLang="zh-CN" sz="2800" b="1" dirty="0" smtClean="0">
                <a:solidFill>
                  <a:prstClr val="white"/>
                </a:solidFill>
                <a:latin typeface="微软雅黑" panose="020B0503020204020204" pitchFamily="34" charset="-122"/>
                <a:ea typeface="微软雅黑" panose="020B0503020204020204" pitchFamily="34" charset="-122"/>
              </a:rPr>
              <a:t>AGV</a:t>
            </a:r>
            <a:r>
              <a:rPr lang="zh-CN" altLang="en-US" sz="2800" b="1" dirty="0" smtClean="0">
                <a:solidFill>
                  <a:prstClr val="white"/>
                </a:solidFill>
                <a:latin typeface="微软雅黑" panose="020B0503020204020204" pitchFamily="34" charset="-122"/>
                <a:ea typeface="微软雅黑" panose="020B0503020204020204" pitchFamily="34" charset="-122"/>
              </a:rPr>
              <a:t>经典方案</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pic>
        <p:nvPicPr>
          <p:cNvPr id="10" name="图片 9" descr="logo1.jpg"/>
          <p:cNvPicPr>
            <a:picLocks noChangeAspect="1"/>
          </p:cNvPicPr>
          <p:nvPr/>
        </p:nvPicPr>
        <p:blipFill>
          <a:blip r:embed="rId4" cstate="print"/>
          <a:stretch>
            <a:fillRect/>
          </a:stretch>
        </p:blipFill>
        <p:spPr>
          <a:xfrm>
            <a:off x="746440" y="167949"/>
            <a:ext cx="1940767" cy="646923"/>
          </a:xfrm>
          <a:prstGeom prst="rect">
            <a:avLst/>
          </a:prstGeom>
        </p:spPr>
      </p:pic>
      <p:pic>
        <p:nvPicPr>
          <p:cNvPr id="30722" name="Picture 2"/>
          <p:cNvPicPr>
            <a:picLocks noGrp="1" noChangeAspect="1" noChangeArrowheads="1"/>
          </p:cNvPicPr>
          <p:nvPr>
            <p:ph idx="1"/>
          </p:nvPr>
        </p:nvPicPr>
        <p:blipFill>
          <a:blip r:embed="rId5" cstate="print"/>
          <a:srcRect/>
          <a:stretch>
            <a:fillRect/>
          </a:stretch>
        </p:blipFill>
        <p:spPr bwMode="auto">
          <a:xfrm>
            <a:off x="2572443" y="1219200"/>
            <a:ext cx="7047115" cy="3919538"/>
          </a:xfrm>
          <a:prstGeom prst="rect">
            <a:avLst/>
          </a:prstGeom>
          <a:noFill/>
          <a:ln w="9525">
            <a:noFill/>
            <a:miter lim="800000"/>
            <a:headEnd/>
            <a:tailEnd/>
          </a:ln>
        </p:spPr>
      </p:pic>
      <p:sp>
        <p:nvSpPr>
          <p:cNvPr id="11" name="灯片编号占位符 10"/>
          <p:cNvSpPr>
            <a:spLocks noGrp="1"/>
          </p:cNvSpPr>
          <p:nvPr>
            <p:ph type="sldNum" sz="quarter" idx="12"/>
          </p:nvPr>
        </p:nvSpPr>
        <p:spPr/>
        <p:txBody>
          <a:bodyPr/>
          <a:lstStyle/>
          <a:p>
            <a:fld id="{DC299CCB-D417-4B8B-B3D9-F3DF9C8DCC34}" type="slidenum">
              <a:rPr lang="zh-CN" altLang="en-US" smtClean="0"/>
              <a:pPr/>
              <a:t>30</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701022" y="227322"/>
            <a:ext cx="8589009" cy="579389"/>
          </a:xfrm>
          <a:prstGeom prst="rect">
            <a:avLst/>
          </a:prstGeom>
        </p:spPr>
      </p:pic>
      <p:sp>
        <p:nvSpPr>
          <p:cNvPr id="8" name="文本框 4"/>
          <p:cNvSpPr txBox="1"/>
          <p:nvPr/>
        </p:nvSpPr>
        <p:spPr>
          <a:xfrm>
            <a:off x="2915435" y="236144"/>
            <a:ext cx="2412212" cy="523145"/>
          </a:xfrm>
          <a:prstGeom prst="rect">
            <a:avLst/>
          </a:prstGeom>
          <a:noFill/>
        </p:spPr>
        <p:txBody>
          <a:bodyPr wrap="none" lIns="91351" tIns="45683" rIns="91351" bIns="45683" rtlCol="0">
            <a:spAutoFit/>
          </a:bodyPr>
          <a:lstStyle/>
          <a:p>
            <a:r>
              <a:rPr lang="en-US" altLang="zh-CN" sz="2800" b="1" dirty="0" smtClean="0">
                <a:solidFill>
                  <a:prstClr val="white"/>
                </a:solidFill>
                <a:latin typeface="微软雅黑" panose="020B0503020204020204" pitchFamily="34" charset="-122"/>
                <a:ea typeface="微软雅黑" panose="020B0503020204020204" pitchFamily="34" charset="-122"/>
              </a:rPr>
              <a:t>AGV</a:t>
            </a:r>
            <a:r>
              <a:rPr lang="zh-CN" altLang="en-US" sz="2800" b="1" dirty="0" smtClean="0">
                <a:solidFill>
                  <a:prstClr val="white"/>
                </a:solidFill>
                <a:latin typeface="微软雅黑" panose="020B0503020204020204" pitchFamily="34" charset="-122"/>
                <a:ea typeface="微软雅黑" panose="020B0503020204020204" pitchFamily="34" charset="-122"/>
              </a:rPr>
              <a:t>技术支持</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pic>
        <p:nvPicPr>
          <p:cNvPr id="10" name="图片 9" descr="logo1.jpg"/>
          <p:cNvPicPr>
            <a:picLocks noChangeAspect="1"/>
          </p:cNvPicPr>
          <p:nvPr/>
        </p:nvPicPr>
        <p:blipFill>
          <a:blip r:embed="rId4" cstate="print"/>
          <a:stretch>
            <a:fillRect/>
          </a:stretch>
        </p:blipFill>
        <p:spPr>
          <a:xfrm>
            <a:off x="746440" y="167949"/>
            <a:ext cx="1940767" cy="646923"/>
          </a:xfrm>
          <a:prstGeom prst="rect">
            <a:avLst/>
          </a:prstGeom>
        </p:spPr>
      </p:pic>
      <p:sp>
        <p:nvSpPr>
          <p:cNvPr id="6" name="内容占位符 5"/>
          <p:cNvSpPr>
            <a:spLocks noGrp="1"/>
          </p:cNvSpPr>
          <p:nvPr>
            <p:ph idx="1"/>
          </p:nvPr>
        </p:nvSpPr>
        <p:spPr/>
        <p:txBody>
          <a:bodyPr>
            <a:normAutofit fontScale="62500" lnSpcReduction="20000"/>
          </a:bodyPr>
          <a:lstStyle/>
          <a:p>
            <a:r>
              <a:rPr lang="zh-CN" altLang="en-US" sz="3800" dirty="0" smtClean="0"/>
              <a:t>技术培训：</a:t>
            </a:r>
          </a:p>
          <a:p>
            <a:endParaRPr lang="zh-CN" altLang="en-US" dirty="0" smtClean="0"/>
          </a:p>
          <a:p>
            <a:r>
              <a:rPr lang="zh-CN" altLang="en-US" dirty="0" smtClean="0"/>
              <a:t>设备终验收后我们负责对技术 操作 维修等相关人员进行包括操作 维护保养及管理等多方位培训，达到掌握设备安全操作、正常使用，正确检修、</a:t>
            </a:r>
          </a:p>
          <a:p>
            <a:r>
              <a:rPr lang="zh-CN" altLang="en-US" dirty="0" smtClean="0"/>
              <a:t>维护和排除故障的水平。</a:t>
            </a:r>
          </a:p>
          <a:p>
            <a:r>
              <a:rPr lang="zh-CN" altLang="en-US" sz="3600" dirty="0" smtClean="0"/>
              <a:t>售后服务：</a:t>
            </a:r>
          </a:p>
          <a:p>
            <a:r>
              <a:rPr lang="en-US" altLang="zh-CN" dirty="0" smtClean="0"/>
              <a:t>1</a:t>
            </a:r>
            <a:r>
              <a:rPr lang="zh-CN" altLang="en-US" dirty="0" smtClean="0"/>
              <a:t>）保质期：设备免费质保期为自设备终验收备忘录签订之日起</a:t>
            </a:r>
            <a:r>
              <a:rPr lang="en-US" altLang="zh-CN" dirty="0" smtClean="0"/>
              <a:t>1</a:t>
            </a:r>
            <a:r>
              <a:rPr lang="zh-CN" altLang="en-US" dirty="0" smtClean="0"/>
              <a:t>年。</a:t>
            </a:r>
          </a:p>
          <a:p>
            <a:r>
              <a:rPr lang="en-US" altLang="zh-CN" dirty="0" smtClean="0"/>
              <a:t>2</a:t>
            </a:r>
            <a:r>
              <a:rPr lang="zh-CN" altLang="en-US" dirty="0" smtClean="0"/>
              <a:t>）售后服务</a:t>
            </a:r>
          </a:p>
          <a:p>
            <a:endParaRPr lang="zh-CN" altLang="en-US" dirty="0" smtClean="0"/>
          </a:p>
          <a:p>
            <a:r>
              <a:rPr lang="zh-CN" altLang="en-US" sz="3600" dirty="0" smtClean="0"/>
              <a:t>售后服务：</a:t>
            </a:r>
          </a:p>
          <a:p>
            <a:r>
              <a:rPr lang="zh-CN" altLang="en-US" dirty="0" smtClean="0"/>
              <a:t>● 质保期内，设备发生故障，乙方应在接到甲方通知后</a:t>
            </a:r>
            <a:r>
              <a:rPr lang="en-US" altLang="zh-CN" dirty="0" smtClean="0"/>
              <a:t>2 </a:t>
            </a:r>
            <a:r>
              <a:rPr lang="zh-CN" altLang="en-US" dirty="0" smtClean="0"/>
              <a:t>小时作出维修信息反馈，</a:t>
            </a:r>
            <a:r>
              <a:rPr lang="en-US" altLang="zh-CN" dirty="0" smtClean="0"/>
              <a:t>24</a:t>
            </a:r>
            <a:r>
              <a:rPr lang="zh-CN" altLang="en-US" dirty="0" smtClean="0"/>
              <a:t>小时内抵达现场</a:t>
            </a:r>
          </a:p>
          <a:p>
            <a:r>
              <a:rPr lang="zh-CN" altLang="en-US" dirty="0" smtClean="0"/>
              <a:t>● 质保期满后，若设备发生重大故障，乙方在收到甲方通知后，</a:t>
            </a:r>
            <a:r>
              <a:rPr lang="en-US" altLang="zh-CN" dirty="0" smtClean="0"/>
              <a:t>2</a:t>
            </a:r>
            <a:r>
              <a:rPr lang="zh-CN" altLang="en-US" dirty="0" smtClean="0"/>
              <a:t>小时作出维修信息反馈，</a:t>
            </a:r>
            <a:r>
              <a:rPr lang="en-US" altLang="zh-CN" dirty="0" smtClean="0"/>
              <a:t>24 </a:t>
            </a:r>
            <a:r>
              <a:rPr lang="zh-CN" altLang="en-US" dirty="0" smtClean="0"/>
              <a:t>小时内抵达现场维修，并优惠收费（包括提供用于维修用途、维修信息反馈 小时内抵达现场维修 并优惠收费 包括提供用于维修用途的零配件）。</a:t>
            </a:r>
          </a:p>
          <a:p>
            <a:r>
              <a:rPr lang="en-US" altLang="zh-CN" dirty="0" smtClean="0"/>
              <a:t>3</a:t>
            </a:r>
            <a:r>
              <a:rPr lang="zh-CN" altLang="en-US" dirty="0" smtClean="0"/>
              <a:t>）技术支持：随时提供免费的技术咨询和技术服务，当甲方因产品状态改变须对设备进行调整时，提供技术支持。</a:t>
            </a:r>
            <a:endParaRPr lang="zh-CN" altLang="en-US" dirty="0"/>
          </a:p>
        </p:txBody>
      </p:sp>
      <p:sp>
        <p:nvSpPr>
          <p:cNvPr id="12" name="灯片编号占位符 11"/>
          <p:cNvSpPr>
            <a:spLocks noGrp="1"/>
          </p:cNvSpPr>
          <p:nvPr>
            <p:ph type="sldNum" sz="quarter" idx="12"/>
          </p:nvPr>
        </p:nvSpPr>
        <p:spPr/>
        <p:txBody>
          <a:bodyPr/>
          <a:lstStyle/>
          <a:p>
            <a:fld id="{DC299CCB-D417-4B8B-B3D9-F3DF9C8DCC34}" type="slidenum">
              <a:rPr lang="zh-CN" altLang="en-US" smtClean="0"/>
              <a:pPr/>
              <a:t>31</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701022" y="227322"/>
            <a:ext cx="8589009" cy="579389"/>
          </a:xfrm>
          <a:prstGeom prst="rect">
            <a:avLst/>
          </a:prstGeom>
        </p:spPr>
      </p:pic>
      <p:sp>
        <p:nvSpPr>
          <p:cNvPr id="8" name="文本框 4"/>
          <p:cNvSpPr txBox="1"/>
          <p:nvPr/>
        </p:nvSpPr>
        <p:spPr>
          <a:xfrm>
            <a:off x="2915435" y="236144"/>
            <a:ext cx="4005597" cy="523145"/>
          </a:xfrm>
          <a:prstGeom prst="rect">
            <a:avLst/>
          </a:prstGeom>
          <a:noFill/>
        </p:spPr>
        <p:txBody>
          <a:bodyPr wrap="none" lIns="91351" tIns="45683" rIns="91351" bIns="45683" rtlCol="0">
            <a:spAutoFit/>
          </a:bodyPr>
          <a:lstStyle/>
          <a:p>
            <a:r>
              <a:rPr lang="zh-CN" altLang="en-US" sz="2800" b="1" dirty="0" smtClean="0">
                <a:solidFill>
                  <a:prstClr val="white"/>
                </a:solidFill>
                <a:latin typeface="微软雅黑" panose="020B0503020204020204" pitchFamily="34" charset="-122"/>
                <a:ea typeface="微软雅黑" panose="020B0503020204020204" pitchFamily="34" charset="-122"/>
              </a:rPr>
              <a:t>联系东精机电</a:t>
            </a:r>
            <a:r>
              <a:rPr lang="en-US" altLang="zh-CN" sz="2800" b="1" dirty="0" smtClean="0">
                <a:solidFill>
                  <a:prstClr val="white"/>
                </a:solidFill>
                <a:latin typeface="微软雅黑" panose="020B0503020204020204" pitchFamily="34" charset="-122"/>
                <a:ea typeface="微软雅黑" panose="020B0503020204020204" pitchFamily="34" charset="-122"/>
              </a:rPr>
              <a:t>-AGV</a:t>
            </a:r>
            <a:r>
              <a:rPr lang="zh-CN" altLang="en-US" sz="2800" b="1" dirty="0" smtClean="0">
                <a:solidFill>
                  <a:prstClr val="white"/>
                </a:solidFill>
                <a:latin typeface="微软雅黑" panose="020B0503020204020204" pitchFamily="34" charset="-122"/>
                <a:ea typeface="微软雅黑" panose="020B0503020204020204" pitchFamily="34" charset="-122"/>
              </a:rPr>
              <a:t>项目</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pic>
        <p:nvPicPr>
          <p:cNvPr id="10" name="图片 9" descr="logo1.jpg"/>
          <p:cNvPicPr>
            <a:picLocks noChangeAspect="1"/>
          </p:cNvPicPr>
          <p:nvPr/>
        </p:nvPicPr>
        <p:blipFill>
          <a:blip r:embed="rId4" cstate="print"/>
          <a:stretch>
            <a:fillRect/>
          </a:stretch>
        </p:blipFill>
        <p:spPr>
          <a:xfrm>
            <a:off x="746440" y="167949"/>
            <a:ext cx="1940767" cy="646923"/>
          </a:xfrm>
          <a:prstGeom prst="rect">
            <a:avLst/>
          </a:prstGeom>
        </p:spPr>
      </p:pic>
      <p:sp>
        <p:nvSpPr>
          <p:cNvPr id="6" name="内容占位符 5"/>
          <p:cNvSpPr>
            <a:spLocks noGrp="1"/>
          </p:cNvSpPr>
          <p:nvPr>
            <p:ph idx="1"/>
          </p:nvPr>
        </p:nvSpPr>
        <p:spPr/>
        <p:txBody>
          <a:bodyPr/>
          <a:lstStyle/>
          <a:p>
            <a:r>
              <a:rPr lang="zh-CN" altLang="en-US" dirty="0" smtClean="0"/>
              <a:t>联系我们：</a:t>
            </a:r>
            <a:endParaRPr lang="en-US" altLang="zh-CN" dirty="0" smtClean="0"/>
          </a:p>
          <a:p>
            <a:r>
              <a:rPr lang="zh-CN" altLang="en-US" dirty="0" smtClean="0"/>
              <a:t>深圳市东精机电设备有限公司</a:t>
            </a:r>
            <a:r>
              <a:rPr lang="en-US" altLang="zh-CN" dirty="0" smtClean="0"/>
              <a:t>-AGV</a:t>
            </a:r>
            <a:r>
              <a:rPr lang="zh-CN" altLang="en-US" dirty="0" smtClean="0"/>
              <a:t>项目方案定制</a:t>
            </a:r>
            <a:endParaRPr lang="en-US" altLang="zh-CN" dirty="0" smtClean="0"/>
          </a:p>
          <a:p>
            <a:endParaRPr lang="en-US" altLang="zh-CN" dirty="0" smtClean="0"/>
          </a:p>
          <a:p>
            <a:r>
              <a:rPr lang="zh-CN" altLang="en-US" dirty="0" smtClean="0"/>
              <a:t>电话：</a:t>
            </a:r>
            <a:r>
              <a:rPr lang="en-US" altLang="zh-CN" dirty="0" smtClean="0"/>
              <a:t>0755-29887148</a:t>
            </a:r>
          </a:p>
          <a:p>
            <a:r>
              <a:rPr lang="zh-CN" altLang="en-US" dirty="0" smtClean="0"/>
              <a:t>项目负责人：熊工</a:t>
            </a:r>
            <a:endParaRPr lang="en-US" altLang="zh-CN" dirty="0" smtClean="0"/>
          </a:p>
          <a:p>
            <a:r>
              <a:rPr lang="zh-CN" altLang="en-US" dirty="0" smtClean="0"/>
              <a:t>公司地址：深圳市宝安区沙井镇东环路上高坡蚝一工业区第</a:t>
            </a:r>
            <a:r>
              <a:rPr lang="en-US" altLang="zh-CN" dirty="0" smtClean="0"/>
              <a:t>3</a:t>
            </a:r>
            <a:r>
              <a:rPr lang="zh-CN" altLang="en-US" dirty="0" smtClean="0"/>
              <a:t>栋</a:t>
            </a:r>
            <a:r>
              <a:rPr lang="en-US" altLang="zh-CN" dirty="0" smtClean="0"/>
              <a:t>2</a:t>
            </a:r>
            <a:r>
              <a:rPr lang="zh-CN" altLang="en-US" dirty="0" smtClean="0"/>
              <a:t>楼</a:t>
            </a:r>
            <a:endParaRPr lang="en-US" altLang="zh-CN" dirty="0" smtClean="0"/>
          </a:p>
          <a:p>
            <a:r>
              <a:rPr lang="zh-CN" altLang="en-US" dirty="0" smtClean="0"/>
              <a:t>总官网：</a:t>
            </a:r>
            <a:r>
              <a:rPr lang="en-US" altLang="zh-CN" dirty="0" smtClean="0">
                <a:hlinkClick r:id="rId5"/>
              </a:rPr>
              <a:t>http://www.dongjingjd.com</a:t>
            </a:r>
            <a:endParaRPr lang="en-US" altLang="zh-CN" dirty="0" smtClean="0"/>
          </a:p>
          <a:p>
            <a:r>
              <a:rPr lang="en-US" altLang="zh-CN" dirty="0" smtClean="0"/>
              <a:t>AGV</a:t>
            </a:r>
            <a:r>
              <a:rPr lang="zh-CN" altLang="en-US" dirty="0" smtClean="0"/>
              <a:t>官网：</a:t>
            </a:r>
            <a:r>
              <a:rPr lang="en-US" altLang="zh-CN" dirty="0" smtClean="0">
                <a:hlinkClick r:id="rId6"/>
              </a:rPr>
              <a:t>http://www.djjd-agv.com</a:t>
            </a:r>
            <a:endParaRPr lang="en-US" altLang="zh-CN" dirty="0" smtClean="0"/>
          </a:p>
          <a:p>
            <a:r>
              <a:rPr lang="zh-CN" altLang="en-US" dirty="0" smtClean="0"/>
              <a:t>非标官网：</a:t>
            </a:r>
            <a:r>
              <a:rPr lang="en-US" altLang="zh-CN" dirty="0" smtClean="0">
                <a:hlinkClick r:id="rId7"/>
              </a:rPr>
              <a:t>http://www.djjd-fb.com</a:t>
            </a:r>
            <a:endParaRPr lang="en-US" altLang="zh-CN" dirty="0" smtClean="0"/>
          </a:p>
          <a:p>
            <a:endParaRPr lang="zh-CN" altLang="en-US" dirty="0"/>
          </a:p>
        </p:txBody>
      </p:sp>
      <p:sp>
        <p:nvSpPr>
          <p:cNvPr id="12" name="灯片编号占位符 11"/>
          <p:cNvSpPr>
            <a:spLocks noGrp="1"/>
          </p:cNvSpPr>
          <p:nvPr>
            <p:ph type="sldNum" sz="quarter" idx="12"/>
          </p:nvPr>
        </p:nvSpPr>
        <p:spPr/>
        <p:txBody>
          <a:bodyPr/>
          <a:lstStyle/>
          <a:p>
            <a:fld id="{DC299CCB-D417-4B8B-B3D9-F3DF9C8DCC34}" type="slidenum">
              <a:rPr lang="zh-CN" altLang="en-US" smtClean="0"/>
              <a:pPr/>
              <a:t>32</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310573" y="217482"/>
            <a:ext cx="1620777" cy="523145"/>
          </a:xfrm>
          <a:prstGeom prst="rect">
            <a:avLst/>
          </a:prstGeom>
          <a:noFill/>
        </p:spPr>
        <p:txBody>
          <a:bodyPr wrap="none" lIns="91351" tIns="45683" rIns="91351" bIns="45683" rtlCol="0">
            <a:spAutoFit/>
          </a:bodyPr>
          <a:lstStyle/>
          <a:p>
            <a:r>
              <a:rPr lang="zh-CN" altLang="en-US" sz="2800" b="1" dirty="0" smtClean="0">
                <a:solidFill>
                  <a:prstClr val="white"/>
                </a:solidFill>
                <a:latin typeface="微软雅黑" panose="020B0503020204020204" pitchFamily="34" charset="-122"/>
                <a:ea typeface="微软雅黑" panose="020B0503020204020204" pitchFamily="34" charset="-122"/>
              </a:rPr>
              <a:t>基本概念</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sp>
        <p:nvSpPr>
          <p:cNvPr id="16" name="内容占位符 15"/>
          <p:cNvSpPr>
            <a:spLocks noGrp="1"/>
          </p:cNvSpPr>
          <p:nvPr>
            <p:ph idx="1"/>
          </p:nvPr>
        </p:nvSpPr>
        <p:spPr>
          <a:xfrm>
            <a:off x="838200" y="1101012"/>
            <a:ext cx="10515601" cy="5075951"/>
          </a:xfrm>
        </p:spPr>
        <p:txBody>
          <a:bodyPr>
            <a:normAutofit/>
          </a:bodyPr>
          <a:lstStyle/>
          <a:p>
            <a:pPr indent="579755">
              <a:lnSpc>
                <a:spcPct val="150000"/>
              </a:lnSpc>
              <a:buClr>
                <a:srgbClr val="FF0000"/>
              </a:buClr>
              <a:buFont typeface="Wingdings" panose="05000000000000000000" pitchFamily="2" charset="2"/>
              <a:buChar char="p"/>
            </a:pPr>
            <a:r>
              <a:rPr lang="zh-CN" altLang="en-US" sz="2400" dirty="0" smtClean="0">
                <a:solidFill>
                  <a:srgbClr val="FF3300"/>
                </a:solidFill>
                <a:latin typeface="微软雅黑" panose="020B0503020204020204" pitchFamily="34" charset="-122"/>
                <a:ea typeface="微软雅黑" panose="020B0503020204020204" pitchFamily="34" charset="-122"/>
              </a:rPr>
              <a:t>ＡＧＶ的基本概念</a:t>
            </a:r>
          </a:p>
          <a:p>
            <a:pPr lvl="1" indent="579755">
              <a:lnSpc>
                <a:spcPct val="150000"/>
              </a:lnSpc>
              <a:buClr>
                <a:srgbClr val="FF0000"/>
              </a:buClr>
              <a:buFont typeface="Wingdings" panose="05000000000000000000" pitchFamily="2" charset="2"/>
              <a:buChar char="Ø"/>
            </a:pPr>
            <a:r>
              <a:rPr lang="zh-CN" altLang="en-US" sz="2000" dirty="0" smtClean="0">
                <a:latin typeface="微软雅黑" panose="020B0503020204020204" pitchFamily="34" charset="-122"/>
                <a:ea typeface="微软雅黑" panose="020B0503020204020204" pitchFamily="34" charset="-122"/>
              </a:rPr>
              <a:t>根据美国物流协会定义，</a:t>
            </a:r>
            <a:r>
              <a:rPr lang="en-US" altLang="zh-CN" sz="2000" dirty="0" smtClean="0">
                <a:latin typeface="微软雅黑" panose="020B0503020204020204" pitchFamily="34" charset="-122"/>
                <a:ea typeface="微软雅黑" panose="020B0503020204020204" pitchFamily="34" charset="-122"/>
              </a:rPr>
              <a:t>AGV </a:t>
            </a:r>
            <a:r>
              <a:rPr lang="zh-CN" altLang="en-US" sz="2000" dirty="0" smtClean="0">
                <a:latin typeface="微软雅黑" panose="020B0503020204020204" pitchFamily="34" charset="-122"/>
                <a:ea typeface="微软雅黑" panose="020B0503020204020204" pitchFamily="34" charset="-122"/>
              </a:rPr>
              <a:t>（</a:t>
            </a:r>
            <a:r>
              <a:rPr lang="en-US" altLang="zh-CN" sz="2000" dirty="0" smtClean="0">
                <a:latin typeface="微软雅黑" panose="020B0503020204020204" pitchFamily="34" charset="-122"/>
                <a:ea typeface="微软雅黑" panose="020B0503020204020204" pitchFamily="34" charset="-122"/>
              </a:rPr>
              <a:t>Automated Guided Vehicle</a:t>
            </a:r>
            <a:r>
              <a:rPr lang="zh-CN" altLang="en-US" sz="2000" dirty="0" smtClean="0">
                <a:latin typeface="微软雅黑" panose="020B0503020204020204" pitchFamily="34" charset="-122"/>
                <a:ea typeface="微软雅黑" panose="020B0503020204020204" pitchFamily="34" charset="-122"/>
              </a:rPr>
              <a:t>）是指装备有电磁或光学导引装置，能够按照规定的导引路线行驶，具有小车运行和停车装置、安全保护装置以及具有各种移载功能的运输小车。我国国家标准</a:t>
            </a: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物流术语</a:t>
            </a: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中，对</a:t>
            </a:r>
            <a:r>
              <a:rPr lang="en-US" altLang="zh-CN" sz="2000" dirty="0" smtClean="0">
                <a:latin typeface="微软雅黑" panose="020B0503020204020204" pitchFamily="34" charset="-122"/>
                <a:ea typeface="微软雅黑" panose="020B0503020204020204" pitchFamily="34" charset="-122"/>
              </a:rPr>
              <a:t>AGV</a:t>
            </a:r>
            <a:r>
              <a:rPr lang="zh-CN" altLang="en-US" sz="2000" dirty="0" smtClean="0">
                <a:latin typeface="微软雅黑" panose="020B0503020204020204" pitchFamily="34" charset="-122"/>
                <a:ea typeface="微软雅黑" panose="020B0503020204020204" pitchFamily="34" charset="-122"/>
              </a:rPr>
              <a:t>的定义为：有自动导引装置，能够沿规定的路径行驶，在车体上具有编程和停车选择装置、安全保护装置以及各种物料移载功能的搬运车辆。</a:t>
            </a:r>
          </a:p>
          <a:p>
            <a:pPr>
              <a:buNone/>
            </a:pPr>
            <a:endParaRPr lang="zh-CN" altLang="en-US" dirty="0"/>
          </a:p>
        </p:txBody>
      </p:sp>
      <p:pic>
        <p:nvPicPr>
          <p:cNvPr id="9" name="图片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701022" y="227322"/>
            <a:ext cx="8589009" cy="579389"/>
          </a:xfrm>
          <a:prstGeom prst="rect">
            <a:avLst/>
          </a:prstGeom>
        </p:spPr>
      </p:pic>
      <p:sp>
        <p:nvSpPr>
          <p:cNvPr id="10" name="文本框 4"/>
          <p:cNvSpPr txBox="1"/>
          <p:nvPr/>
        </p:nvSpPr>
        <p:spPr>
          <a:xfrm>
            <a:off x="2915435" y="236144"/>
            <a:ext cx="2771285" cy="523145"/>
          </a:xfrm>
          <a:prstGeom prst="rect">
            <a:avLst/>
          </a:prstGeom>
          <a:noFill/>
        </p:spPr>
        <p:txBody>
          <a:bodyPr wrap="none" lIns="91351" tIns="45683" rIns="91351" bIns="45683" rtlCol="0">
            <a:spAutoFit/>
          </a:bodyPr>
          <a:lstStyle/>
          <a:p>
            <a:r>
              <a:rPr lang="en-US" altLang="zh-CN" sz="2800" b="1" dirty="0" smtClean="0">
                <a:solidFill>
                  <a:prstClr val="white"/>
                </a:solidFill>
                <a:latin typeface="微软雅黑" panose="020B0503020204020204" pitchFamily="34" charset="-122"/>
                <a:ea typeface="微软雅黑" panose="020B0503020204020204" pitchFamily="34" charset="-122"/>
              </a:rPr>
              <a:t>AGV</a:t>
            </a:r>
            <a:r>
              <a:rPr lang="zh-CN" altLang="en-US" sz="2800" b="1" dirty="0" smtClean="0">
                <a:solidFill>
                  <a:prstClr val="white"/>
                </a:solidFill>
                <a:latin typeface="微软雅黑" panose="020B0503020204020204" pitchFamily="34" charset="-122"/>
                <a:ea typeface="微软雅黑" panose="020B0503020204020204" pitchFamily="34" charset="-122"/>
              </a:rPr>
              <a:t>的基本概念</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pic>
        <p:nvPicPr>
          <p:cNvPr id="11" name="图片 10" descr="logo1.jpg"/>
          <p:cNvPicPr>
            <a:picLocks noChangeAspect="1"/>
          </p:cNvPicPr>
          <p:nvPr/>
        </p:nvPicPr>
        <p:blipFill>
          <a:blip r:embed="rId3" cstate="print"/>
          <a:stretch>
            <a:fillRect/>
          </a:stretch>
        </p:blipFill>
        <p:spPr>
          <a:xfrm>
            <a:off x="746440" y="167949"/>
            <a:ext cx="1940767" cy="646923"/>
          </a:xfrm>
          <a:prstGeom prst="rect">
            <a:avLst/>
          </a:prstGeom>
        </p:spPr>
      </p:pic>
      <p:sp>
        <p:nvSpPr>
          <p:cNvPr id="12" name="灯片编号占位符 11"/>
          <p:cNvSpPr>
            <a:spLocks noGrp="1"/>
          </p:cNvSpPr>
          <p:nvPr>
            <p:ph type="sldNum" sz="quarter" idx="12"/>
          </p:nvPr>
        </p:nvSpPr>
        <p:spPr/>
        <p:txBody>
          <a:bodyPr/>
          <a:lstStyle/>
          <a:p>
            <a:fld id="{DC299CCB-D417-4B8B-B3D9-F3DF9C8DCC34}" type="slidenum">
              <a:rPr lang="zh-CN" altLang="en-US" smtClean="0"/>
              <a:pPr/>
              <a:t>4</a:t>
            </a:fld>
            <a:endParaRPr lang="zh-CN" altLang="en-US"/>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310573" y="217482"/>
            <a:ext cx="1694067" cy="523145"/>
          </a:xfrm>
          <a:prstGeom prst="rect">
            <a:avLst/>
          </a:prstGeom>
          <a:noFill/>
        </p:spPr>
        <p:txBody>
          <a:bodyPr wrap="none" lIns="91351" tIns="45683" rIns="91351" bIns="45683" rtlCol="0">
            <a:spAutoFit/>
          </a:bodyPr>
          <a:lstStyle/>
          <a:p>
            <a:r>
              <a:rPr lang="en-US" altLang="zh-CN" sz="2800" b="1" dirty="0" smtClean="0">
                <a:solidFill>
                  <a:prstClr val="white"/>
                </a:solidFill>
                <a:latin typeface="微软雅黑" panose="020B0503020204020204" pitchFamily="34" charset="-122"/>
                <a:ea typeface="微软雅黑" panose="020B0503020204020204" pitchFamily="34" charset="-122"/>
              </a:rPr>
              <a:t>AGV</a:t>
            </a:r>
            <a:r>
              <a:rPr lang="zh-CN" altLang="en-US" sz="2800" b="1" dirty="0" smtClean="0">
                <a:solidFill>
                  <a:prstClr val="white"/>
                </a:solidFill>
                <a:latin typeface="微软雅黑" panose="020B0503020204020204" pitchFamily="34" charset="-122"/>
                <a:ea typeface="微软雅黑" panose="020B0503020204020204" pitchFamily="34" charset="-122"/>
              </a:rPr>
              <a:t>定义</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graphicFrame>
        <p:nvGraphicFramePr>
          <p:cNvPr id="15" name="内容占位符 4"/>
          <p:cNvGraphicFramePr/>
          <p:nvPr/>
        </p:nvGraphicFramePr>
        <p:xfrm>
          <a:off x="1104663" y="1026312"/>
          <a:ext cx="8418512" cy="53284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图片 10"/>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2701022" y="227322"/>
            <a:ext cx="8589009" cy="579389"/>
          </a:xfrm>
          <a:prstGeom prst="rect">
            <a:avLst/>
          </a:prstGeom>
        </p:spPr>
      </p:pic>
      <p:sp>
        <p:nvSpPr>
          <p:cNvPr id="12" name="文本框 4"/>
          <p:cNvSpPr txBox="1"/>
          <p:nvPr/>
        </p:nvSpPr>
        <p:spPr>
          <a:xfrm>
            <a:off x="2915435" y="236144"/>
            <a:ext cx="2412212" cy="523145"/>
          </a:xfrm>
          <a:prstGeom prst="rect">
            <a:avLst/>
          </a:prstGeom>
          <a:noFill/>
        </p:spPr>
        <p:txBody>
          <a:bodyPr wrap="none" lIns="91351" tIns="45683" rIns="91351" bIns="45683" rtlCol="0">
            <a:spAutoFit/>
          </a:bodyPr>
          <a:lstStyle/>
          <a:p>
            <a:r>
              <a:rPr lang="en-US" altLang="zh-CN" sz="2800" b="1" dirty="0" smtClean="0">
                <a:solidFill>
                  <a:prstClr val="white"/>
                </a:solidFill>
                <a:latin typeface="微软雅黑" panose="020B0503020204020204" pitchFamily="34" charset="-122"/>
                <a:ea typeface="微软雅黑" panose="020B0503020204020204" pitchFamily="34" charset="-122"/>
              </a:rPr>
              <a:t>AGV</a:t>
            </a:r>
            <a:r>
              <a:rPr lang="zh-CN" altLang="en-US" sz="2800" b="1" dirty="0" smtClean="0">
                <a:solidFill>
                  <a:prstClr val="white"/>
                </a:solidFill>
                <a:latin typeface="微软雅黑" panose="020B0503020204020204" pitchFamily="34" charset="-122"/>
                <a:ea typeface="微软雅黑" panose="020B0503020204020204" pitchFamily="34" charset="-122"/>
              </a:rPr>
              <a:t>基本定义</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pic>
        <p:nvPicPr>
          <p:cNvPr id="13" name="图片 12" descr="logo1.jpg"/>
          <p:cNvPicPr>
            <a:picLocks noChangeAspect="1"/>
          </p:cNvPicPr>
          <p:nvPr/>
        </p:nvPicPr>
        <p:blipFill>
          <a:blip r:embed="rId8" cstate="print"/>
          <a:stretch>
            <a:fillRect/>
          </a:stretch>
        </p:blipFill>
        <p:spPr>
          <a:xfrm>
            <a:off x="746440" y="167949"/>
            <a:ext cx="1940767" cy="646923"/>
          </a:xfrm>
          <a:prstGeom prst="rect">
            <a:avLst/>
          </a:prstGeom>
        </p:spPr>
      </p:pic>
      <p:sp>
        <p:nvSpPr>
          <p:cNvPr id="7" name="灯片编号占位符 8"/>
          <p:cNvSpPr txBox="1">
            <a:spLocks/>
          </p:cNvSpPr>
          <p:nvPr/>
        </p:nvSpPr>
        <p:spPr>
          <a:xfrm>
            <a:off x="11529696" y="6407945"/>
            <a:ext cx="487680" cy="365125"/>
          </a:xfrm>
          <a:prstGeom prst="rect">
            <a:avLst/>
          </a:prstGeom>
        </p:spPr>
        <p:txBody>
          <a:bodyPr/>
          <a:lstStyle/>
          <a:p>
            <a:pPr marL="0" marR="0" lvl="0" indent="0" algn="l" defTabSz="913765" rtl="0" eaLnBrk="1" fontAlgn="auto" latinLnBrk="0" hangingPunct="1">
              <a:lnSpc>
                <a:spcPct val="100000"/>
              </a:lnSpc>
              <a:spcBef>
                <a:spcPts val="0"/>
              </a:spcBef>
              <a:spcAft>
                <a:spcPts val="0"/>
              </a:spcAft>
              <a:buClrTx/>
              <a:buSzTx/>
              <a:buFontTx/>
              <a:buNone/>
              <a:tabLst/>
              <a:defRPr/>
            </a:pPr>
            <a:fld id="{DC299CCB-D417-4B8B-B3D9-F3DF9C8DCC34}" type="slidenum">
              <a:rPr kumimoji="0" lang="zh-CN" alt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3765" rtl="0" eaLnBrk="1" fontAlgn="auto" latinLnBrk="0" hangingPunct="1">
                <a:lnSpc>
                  <a:spcPct val="100000"/>
                </a:lnSpc>
                <a:spcBef>
                  <a:spcPts val="0"/>
                </a:spcBef>
                <a:spcAft>
                  <a:spcPts val="0"/>
                </a:spcAft>
                <a:buClrTx/>
                <a:buSzTx/>
                <a:buFontTx/>
                <a:buNone/>
                <a:tabLst/>
                <a:defRPr/>
              </a:pPr>
              <a:t>5</a:t>
            </a:fld>
            <a:endParaRPr kumimoji="0" lang="zh-CN" altLang="en-US"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310573" y="217482"/>
            <a:ext cx="2412212" cy="523145"/>
          </a:xfrm>
          <a:prstGeom prst="rect">
            <a:avLst/>
          </a:prstGeom>
          <a:noFill/>
        </p:spPr>
        <p:txBody>
          <a:bodyPr wrap="none" lIns="91351" tIns="45683" rIns="91351" bIns="45683" rtlCol="0">
            <a:spAutoFit/>
          </a:bodyPr>
          <a:lstStyle/>
          <a:p>
            <a:r>
              <a:rPr lang="en-US" altLang="zh-CN" sz="2800" b="1" dirty="0" smtClean="0">
                <a:solidFill>
                  <a:prstClr val="white"/>
                </a:solidFill>
                <a:latin typeface="微软雅黑" panose="020B0503020204020204" pitchFamily="34" charset="-122"/>
                <a:ea typeface="微软雅黑" panose="020B0503020204020204" pitchFamily="34" charset="-122"/>
              </a:rPr>
              <a:t>AGV</a:t>
            </a:r>
            <a:r>
              <a:rPr lang="zh-CN" altLang="en-US" sz="2800" b="1" dirty="0" smtClean="0">
                <a:solidFill>
                  <a:prstClr val="white"/>
                </a:solidFill>
                <a:latin typeface="微软雅黑" panose="020B0503020204020204" pitchFamily="34" charset="-122"/>
                <a:ea typeface="微软雅黑" panose="020B0503020204020204" pitchFamily="34" charset="-122"/>
              </a:rPr>
              <a:t>基本结构</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graphicFrame>
        <p:nvGraphicFramePr>
          <p:cNvPr id="6" name="内容占位符 4"/>
          <p:cNvGraphicFramePr/>
          <p:nvPr/>
        </p:nvGraphicFramePr>
        <p:xfrm>
          <a:off x="261259" y="995941"/>
          <a:ext cx="6904652" cy="4254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图片 6" descr="AGVstructure.jpg"/>
          <p:cNvPicPr>
            <a:picLocks noChangeAspect="1"/>
          </p:cNvPicPr>
          <p:nvPr/>
        </p:nvPicPr>
        <p:blipFill>
          <a:blip r:embed="rId7" cstate="print"/>
          <a:stretch>
            <a:fillRect/>
          </a:stretch>
        </p:blipFill>
        <p:spPr>
          <a:xfrm>
            <a:off x="7434291" y="1885562"/>
            <a:ext cx="4752917" cy="3162300"/>
          </a:xfrm>
          <a:prstGeom prst="rect">
            <a:avLst/>
          </a:prstGeom>
        </p:spPr>
      </p:pic>
      <p:pic>
        <p:nvPicPr>
          <p:cNvPr id="11" name="图片 10"/>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2701022" y="227322"/>
            <a:ext cx="8589009" cy="579389"/>
          </a:xfrm>
          <a:prstGeom prst="rect">
            <a:avLst/>
          </a:prstGeom>
        </p:spPr>
      </p:pic>
      <p:sp>
        <p:nvSpPr>
          <p:cNvPr id="12" name="文本框 4"/>
          <p:cNvSpPr txBox="1"/>
          <p:nvPr/>
        </p:nvSpPr>
        <p:spPr>
          <a:xfrm>
            <a:off x="2915435" y="236144"/>
            <a:ext cx="2771285" cy="523145"/>
          </a:xfrm>
          <a:prstGeom prst="rect">
            <a:avLst/>
          </a:prstGeom>
          <a:noFill/>
        </p:spPr>
        <p:txBody>
          <a:bodyPr wrap="none" lIns="91351" tIns="45683" rIns="91351" bIns="45683" rtlCol="0">
            <a:spAutoFit/>
          </a:bodyPr>
          <a:lstStyle/>
          <a:p>
            <a:r>
              <a:rPr lang="en-US" altLang="zh-CN" sz="2800" b="1" dirty="0" smtClean="0">
                <a:solidFill>
                  <a:prstClr val="white"/>
                </a:solidFill>
                <a:latin typeface="微软雅黑" panose="020B0503020204020204" pitchFamily="34" charset="-122"/>
                <a:ea typeface="微软雅黑" panose="020B0503020204020204" pitchFamily="34" charset="-122"/>
              </a:rPr>
              <a:t>AGV</a:t>
            </a:r>
            <a:r>
              <a:rPr lang="zh-CN" altLang="en-US" sz="2800" b="1" dirty="0" smtClean="0">
                <a:solidFill>
                  <a:prstClr val="white"/>
                </a:solidFill>
                <a:latin typeface="微软雅黑" panose="020B0503020204020204" pitchFamily="34" charset="-122"/>
                <a:ea typeface="微软雅黑" panose="020B0503020204020204" pitchFamily="34" charset="-122"/>
              </a:rPr>
              <a:t>的基本结构</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pic>
        <p:nvPicPr>
          <p:cNvPr id="13" name="图片 12" descr="logo1.jpg"/>
          <p:cNvPicPr>
            <a:picLocks noChangeAspect="1"/>
          </p:cNvPicPr>
          <p:nvPr/>
        </p:nvPicPr>
        <p:blipFill>
          <a:blip r:embed="rId9" cstate="print"/>
          <a:stretch>
            <a:fillRect/>
          </a:stretch>
        </p:blipFill>
        <p:spPr>
          <a:xfrm>
            <a:off x="746440" y="167949"/>
            <a:ext cx="1940767" cy="646923"/>
          </a:xfrm>
          <a:prstGeom prst="rect">
            <a:avLst/>
          </a:prstGeom>
        </p:spPr>
      </p:pic>
      <p:sp>
        <p:nvSpPr>
          <p:cNvPr id="8" name="灯片编号占位符 8"/>
          <p:cNvSpPr txBox="1">
            <a:spLocks/>
          </p:cNvSpPr>
          <p:nvPr/>
        </p:nvSpPr>
        <p:spPr>
          <a:xfrm>
            <a:off x="11529696" y="6407945"/>
            <a:ext cx="487680" cy="365125"/>
          </a:xfrm>
          <a:prstGeom prst="rect">
            <a:avLst/>
          </a:prstGeom>
        </p:spPr>
        <p:txBody>
          <a:bodyPr/>
          <a:lstStyle/>
          <a:p>
            <a:pPr marL="0" marR="0" lvl="0" indent="0" algn="l" defTabSz="913765" rtl="0" eaLnBrk="1" fontAlgn="auto" latinLnBrk="0" hangingPunct="1">
              <a:lnSpc>
                <a:spcPct val="100000"/>
              </a:lnSpc>
              <a:spcBef>
                <a:spcPts val="0"/>
              </a:spcBef>
              <a:spcAft>
                <a:spcPts val="0"/>
              </a:spcAft>
              <a:buClrTx/>
              <a:buSzTx/>
              <a:buFontTx/>
              <a:buNone/>
              <a:tabLst/>
              <a:defRPr/>
            </a:pPr>
            <a:fld id="{DC299CCB-D417-4B8B-B3D9-F3DF9C8DCC34}" type="slidenum">
              <a:rPr kumimoji="0" lang="zh-CN" alt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3765" rtl="0" eaLnBrk="1" fontAlgn="auto" latinLnBrk="0" hangingPunct="1">
                <a:lnSpc>
                  <a:spcPct val="100000"/>
                </a:lnSpc>
                <a:spcBef>
                  <a:spcPts val="0"/>
                </a:spcBef>
                <a:spcAft>
                  <a:spcPts val="0"/>
                </a:spcAft>
                <a:buClrTx/>
                <a:buSzTx/>
                <a:buFontTx/>
                <a:buNone/>
                <a:tabLst/>
                <a:defRPr/>
              </a:pPr>
              <a:t>6</a:t>
            </a:fld>
            <a:endParaRPr kumimoji="0" lang="zh-CN" altLang="en-US"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310573" y="217482"/>
            <a:ext cx="2412212" cy="523145"/>
          </a:xfrm>
          <a:prstGeom prst="rect">
            <a:avLst/>
          </a:prstGeom>
          <a:noFill/>
        </p:spPr>
        <p:txBody>
          <a:bodyPr wrap="none" lIns="91351" tIns="45683" rIns="91351" bIns="45683" rtlCol="0">
            <a:spAutoFit/>
          </a:bodyPr>
          <a:lstStyle/>
          <a:p>
            <a:r>
              <a:rPr lang="en-US" altLang="zh-CN" sz="2800" b="1" dirty="0" smtClean="0">
                <a:solidFill>
                  <a:prstClr val="white"/>
                </a:solidFill>
                <a:latin typeface="微软雅黑" panose="020B0503020204020204" pitchFamily="34" charset="-122"/>
                <a:ea typeface="微软雅黑" panose="020B0503020204020204" pitchFamily="34" charset="-122"/>
              </a:rPr>
              <a:t>AGV</a:t>
            </a:r>
            <a:r>
              <a:rPr lang="zh-CN" altLang="en-US" sz="2800" b="1" dirty="0" smtClean="0">
                <a:solidFill>
                  <a:prstClr val="white"/>
                </a:solidFill>
                <a:latin typeface="微软雅黑" panose="020B0503020204020204" pitchFamily="34" charset="-122"/>
                <a:ea typeface="微软雅黑" panose="020B0503020204020204" pitchFamily="34" charset="-122"/>
              </a:rPr>
              <a:t>硬件结构</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sp>
        <p:nvSpPr>
          <p:cNvPr id="6" name="内容占位符 15"/>
          <p:cNvSpPr txBox="1"/>
          <p:nvPr/>
        </p:nvSpPr>
        <p:spPr>
          <a:xfrm>
            <a:off x="838200" y="1825625"/>
            <a:ext cx="10515601" cy="4351338"/>
          </a:xfrm>
          <a:prstGeom prst="rect">
            <a:avLst/>
          </a:prstGeo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endParaRPr kumimoji="0" lang="zh-CN" alt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Picture 5"/>
          <p:cNvPicPr>
            <a:picLocks noChangeAspect="1" noChangeArrowheads="1"/>
          </p:cNvPicPr>
          <p:nvPr/>
        </p:nvPicPr>
        <p:blipFill>
          <a:blip r:embed="rId2" cstate="print"/>
          <a:srcRect b="10527"/>
          <a:stretch>
            <a:fillRect/>
          </a:stretch>
        </p:blipFill>
        <p:spPr bwMode="auto">
          <a:xfrm>
            <a:off x="2365698" y="777777"/>
            <a:ext cx="6330432" cy="5809909"/>
          </a:xfrm>
          <a:prstGeom prst="rect">
            <a:avLst/>
          </a:prstGeom>
          <a:noFill/>
          <a:ln w="9525">
            <a:noFill/>
            <a:miter lim="800000"/>
            <a:headEnd/>
            <a:tailEnd/>
          </a:ln>
        </p:spPr>
      </p:pic>
      <p:pic>
        <p:nvPicPr>
          <p:cNvPr id="7" name="图片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701022" y="227322"/>
            <a:ext cx="8589009" cy="579389"/>
          </a:xfrm>
          <a:prstGeom prst="rect">
            <a:avLst/>
          </a:prstGeom>
        </p:spPr>
      </p:pic>
      <p:sp>
        <p:nvSpPr>
          <p:cNvPr id="9" name="文本框 4"/>
          <p:cNvSpPr txBox="1"/>
          <p:nvPr/>
        </p:nvSpPr>
        <p:spPr>
          <a:xfrm>
            <a:off x="2915435" y="236144"/>
            <a:ext cx="2412212" cy="523145"/>
          </a:xfrm>
          <a:prstGeom prst="rect">
            <a:avLst/>
          </a:prstGeom>
          <a:noFill/>
        </p:spPr>
        <p:txBody>
          <a:bodyPr wrap="none" lIns="91351" tIns="45683" rIns="91351" bIns="45683" rtlCol="0">
            <a:spAutoFit/>
          </a:bodyPr>
          <a:lstStyle/>
          <a:p>
            <a:r>
              <a:rPr lang="en-US" altLang="zh-CN" sz="2800" b="1" dirty="0" smtClean="0">
                <a:solidFill>
                  <a:prstClr val="white"/>
                </a:solidFill>
                <a:latin typeface="微软雅黑" panose="020B0503020204020204" pitchFamily="34" charset="-122"/>
                <a:ea typeface="微软雅黑" panose="020B0503020204020204" pitchFamily="34" charset="-122"/>
              </a:rPr>
              <a:t>AGV</a:t>
            </a:r>
            <a:r>
              <a:rPr lang="zh-CN" altLang="en-US" sz="2800" b="1" dirty="0" smtClean="0">
                <a:solidFill>
                  <a:prstClr val="white"/>
                </a:solidFill>
                <a:latin typeface="微软雅黑" panose="020B0503020204020204" pitchFamily="34" charset="-122"/>
                <a:ea typeface="微软雅黑" panose="020B0503020204020204" pitchFamily="34" charset="-122"/>
              </a:rPr>
              <a:t>硬件结构</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pic>
        <p:nvPicPr>
          <p:cNvPr id="10" name="图片 9" descr="logo1.jpg"/>
          <p:cNvPicPr>
            <a:picLocks noChangeAspect="1"/>
          </p:cNvPicPr>
          <p:nvPr/>
        </p:nvPicPr>
        <p:blipFill>
          <a:blip r:embed="rId4" cstate="print"/>
          <a:stretch>
            <a:fillRect/>
          </a:stretch>
        </p:blipFill>
        <p:spPr>
          <a:xfrm>
            <a:off x="746440" y="167949"/>
            <a:ext cx="1940767" cy="646923"/>
          </a:xfrm>
          <a:prstGeom prst="rect">
            <a:avLst/>
          </a:prstGeom>
        </p:spPr>
      </p:pic>
      <p:sp>
        <p:nvSpPr>
          <p:cNvPr id="11" name="灯片编号占位符 8"/>
          <p:cNvSpPr txBox="1">
            <a:spLocks/>
          </p:cNvSpPr>
          <p:nvPr/>
        </p:nvSpPr>
        <p:spPr>
          <a:xfrm>
            <a:off x="11529696" y="6407945"/>
            <a:ext cx="487680" cy="365125"/>
          </a:xfrm>
          <a:prstGeom prst="rect">
            <a:avLst/>
          </a:prstGeom>
        </p:spPr>
        <p:txBody>
          <a:bodyPr/>
          <a:lstStyle/>
          <a:p>
            <a:pPr marL="0" marR="0" lvl="0" indent="0" algn="l" defTabSz="913765" rtl="0" eaLnBrk="1" fontAlgn="auto" latinLnBrk="0" hangingPunct="1">
              <a:lnSpc>
                <a:spcPct val="100000"/>
              </a:lnSpc>
              <a:spcBef>
                <a:spcPts val="0"/>
              </a:spcBef>
              <a:spcAft>
                <a:spcPts val="0"/>
              </a:spcAft>
              <a:buClrTx/>
              <a:buSzTx/>
              <a:buFontTx/>
              <a:buNone/>
              <a:tabLst/>
              <a:defRPr/>
            </a:pPr>
            <a:fld id="{DC299CCB-D417-4B8B-B3D9-F3DF9C8DCC34}" type="slidenum">
              <a:rPr kumimoji="0" lang="zh-CN" alt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3765" rtl="0" eaLnBrk="1" fontAlgn="auto" latinLnBrk="0" hangingPunct="1">
                <a:lnSpc>
                  <a:spcPct val="100000"/>
                </a:lnSpc>
                <a:spcBef>
                  <a:spcPts val="0"/>
                </a:spcBef>
                <a:spcAft>
                  <a:spcPts val="0"/>
                </a:spcAft>
                <a:buClrTx/>
                <a:buSzTx/>
                <a:buFontTx/>
                <a:buNone/>
                <a:tabLst/>
                <a:defRPr/>
              </a:pPr>
              <a:t>7</a:t>
            </a:fld>
            <a:endParaRPr kumimoji="0" lang="zh-CN" altLang="en-US"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310573" y="217482"/>
            <a:ext cx="1694067" cy="523145"/>
          </a:xfrm>
          <a:prstGeom prst="rect">
            <a:avLst/>
          </a:prstGeom>
          <a:noFill/>
        </p:spPr>
        <p:txBody>
          <a:bodyPr wrap="none" lIns="91351" tIns="45683" rIns="91351" bIns="45683" rtlCol="0">
            <a:spAutoFit/>
          </a:bodyPr>
          <a:lstStyle/>
          <a:p>
            <a:r>
              <a:rPr lang="en-US" altLang="zh-CN" sz="2800" b="1" dirty="0" smtClean="0">
                <a:solidFill>
                  <a:prstClr val="white"/>
                </a:solidFill>
                <a:latin typeface="微软雅黑" panose="020B0503020204020204" pitchFamily="34" charset="-122"/>
                <a:ea typeface="微软雅黑" panose="020B0503020204020204" pitchFamily="34" charset="-122"/>
              </a:rPr>
              <a:t>AGV</a:t>
            </a:r>
            <a:r>
              <a:rPr lang="zh-CN" altLang="en-US" sz="2800" b="1" dirty="0" smtClean="0">
                <a:solidFill>
                  <a:prstClr val="white"/>
                </a:solidFill>
                <a:latin typeface="微软雅黑" panose="020B0503020204020204" pitchFamily="34" charset="-122"/>
                <a:ea typeface="微软雅黑" panose="020B0503020204020204" pitchFamily="34" charset="-122"/>
              </a:rPr>
              <a:t>特点</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sp>
        <p:nvSpPr>
          <p:cNvPr id="6" name="内容占位符 15"/>
          <p:cNvSpPr txBox="1"/>
          <p:nvPr/>
        </p:nvSpPr>
        <p:spPr>
          <a:xfrm>
            <a:off x="838200" y="1825625"/>
            <a:ext cx="10515601" cy="4351338"/>
          </a:xfrm>
          <a:prstGeom prst="rect">
            <a:avLst/>
          </a:prstGeo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endParaRPr kumimoji="0" lang="zh-CN" alt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内容占位符 10"/>
          <p:cNvSpPr txBox="1"/>
          <p:nvPr/>
        </p:nvSpPr>
        <p:spPr>
          <a:xfrm>
            <a:off x="856862" y="967209"/>
            <a:ext cx="10515601" cy="4351338"/>
          </a:xfrm>
          <a:prstGeom prst="rect">
            <a:avLst/>
          </a:prstGeom>
        </p:spPr>
        <p:txBody>
          <a:bodyPr>
            <a:normAutofit/>
          </a:bodyPr>
          <a:lstStyle/>
          <a:p>
            <a:pPr>
              <a:lnSpc>
                <a:spcPct val="150000"/>
              </a:lnSpc>
              <a:buClr>
                <a:srgbClr val="FF0000"/>
              </a:buClr>
              <a:buFont typeface="Wingdings" panose="05000000000000000000" pitchFamily="2" charset="2"/>
              <a:buChar char="p"/>
            </a:pPr>
            <a:r>
              <a:rPr lang="zh-CN" altLang="en-US" sz="2800" dirty="0" smtClean="0">
                <a:latin typeface="微软雅黑" panose="020B0503020204020204" pitchFamily="34" charset="-122"/>
                <a:ea typeface="微软雅黑" panose="020B0503020204020204" pitchFamily="34" charset="-122"/>
              </a:rPr>
              <a:t>机电一体化</a:t>
            </a:r>
          </a:p>
          <a:p>
            <a:pPr>
              <a:lnSpc>
                <a:spcPct val="150000"/>
              </a:lnSpc>
              <a:buClr>
                <a:srgbClr val="FF0000"/>
              </a:buClr>
              <a:buFont typeface="Wingdings" panose="05000000000000000000" pitchFamily="2" charset="2"/>
              <a:buChar char="p"/>
            </a:pPr>
            <a:r>
              <a:rPr lang="zh-CN" altLang="en-US" sz="2800" dirty="0" smtClean="0">
                <a:latin typeface="微软雅黑" panose="020B0503020204020204" pitchFamily="34" charset="-122"/>
                <a:ea typeface="微软雅黑" panose="020B0503020204020204" pitchFamily="34" charset="-122"/>
              </a:rPr>
              <a:t>自动化</a:t>
            </a:r>
          </a:p>
          <a:p>
            <a:pPr>
              <a:lnSpc>
                <a:spcPct val="150000"/>
              </a:lnSpc>
              <a:buClr>
                <a:srgbClr val="FF0000"/>
              </a:buClr>
              <a:buFont typeface="Wingdings" panose="05000000000000000000" pitchFamily="2" charset="2"/>
              <a:buChar char="p"/>
            </a:pPr>
            <a:r>
              <a:rPr lang="zh-CN" altLang="en-US" sz="2800" dirty="0" smtClean="0">
                <a:latin typeface="微软雅黑" panose="020B0503020204020204" pitchFamily="34" charset="-122"/>
                <a:ea typeface="微软雅黑" panose="020B0503020204020204" pitchFamily="34" charset="-122"/>
              </a:rPr>
              <a:t>柔性化</a:t>
            </a:r>
          </a:p>
          <a:p>
            <a:pPr>
              <a:lnSpc>
                <a:spcPct val="150000"/>
              </a:lnSpc>
              <a:buClr>
                <a:srgbClr val="FF0000"/>
              </a:buClr>
              <a:buFont typeface="Wingdings" panose="05000000000000000000" pitchFamily="2" charset="2"/>
              <a:buChar char="p"/>
            </a:pPr>
            <a:r>
              <a:rPr lang="zh-CN" altLang="en-US" sz="2800" dirty="0" smtClean="0">
                <a:latin typeface="微软雅黑" panose="020B0503020204020204" pitchFamily="34" charset="-122"/>
                <a:ea typeface="微软雅黑" panose="020B0503020204020204" pitchFamily="34" charset="-122"/>
              </a:rPr>
              <a:t>准时化</a:t>
            </a:r>
            <a:endParaRPr lang="en-US" altLang="zh-CN" sz="2800" dirty="0" smtClean="0">
              <a:latin typeface="微软雅黑" panose="020B0503020204020204" pitchFamily="34" charset="-122"/>
              <a:ea typeface="微软雅黑" panose="020B0503020204020204" pitchFamily="34" charset="-122"/>
            </a:endParaRPr>
          </a:p>
          <a:p>
            <a:pPr>
              <a:lnSpc>
                <a:spcPct val="150000"/>
              </a:lnSpc>
              <a:buClr>
                <a:srgbClr val="FF0000"/>
              </a:buClr>
            </a:pPr>
            <a:endParaRPr kumimoji="0" lang="en-US" altLang="zh-CN" sz="2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a:lnSpc>
                <a:spcPct val="150000"/>
              </a:lnSpc>
              <a:buClr>
                <a:srgbClr val="FF0000"/>
              </a:buClr>
            </a:pPr>
            <a:r>
              <a:rPr kumimoji="0" lang="zh-CN" altLang="en-US" sz="2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是</a:t>
            </a:r>
            <a:r>
              <a:rPr lang="zh-CN" altLang="en-US" sz="2800" dirty="0" smtClean="0">
                <a:latin typeface="微软雅黑" panose="020B0503020204020204" pitchFamily="34" charset="-122"/>
                <a:ea typeface="微软雅黑" panose="020B0503020204020204" pitchFamily="34" charset="-122"/>
              </a:rPr>
              <a:t>仓储物流自动化系统的重要组成部分</a:t>
            </a:r>
            <a:endParaRPr lang="en-US" altLang="zh-CN" sz="2800" dirty="0" smtClean="0">
              <a:latin typeface="微软雅黑" panose="020B0503020204020204" pitchFamily="34" charset="-122"/>
              <a:ea typeface="微软雅黑" panose="020B0503020204020204" pitchFamily="34" charset="-122"/>
            </a:endParaRPr>
          </a:p>
          <a:p>
            <a:pPr>
              <a:lnSpc>
                <a:spcPct val="150000"/>
              </a:lnSpc>
              <a:buClr>
                <a:srgbClr val="FF0000"/>
              </a:buClr>
            </a:pPr>
            <a:endParaRPr kumimoji="0" lang="zh-CN" altLang="en-US" sz="24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endParaRPr kumimoji="0" lang="zh-CN" alt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图片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701022" y="227322"/>
            <a:ext cx="8589009" cy="579389"/>
          </a:xfrm>
          <a:prstGeom prst="rect">
            <a:avLst/>
          </a:prstGeom>
        </p:spPr>
      </p:pic>
      <p:sp>
        <p:nvSpPr>
          <p:cNvPr id="9" name="文本框 4"/>
          <p:cNvSpPr txBox="1"/>
          <p:nvPr/>
        </p:nvSpPr>
        <p:spPr>
          <a:xfrm>
            <a:off x="2915435" y="236144"/>
            <a:ext cx="2053139" cy="523145"/>
          </a:xfrm>
          <a:prstGeom prst="rect">
            <a:avLst/>
          </a:prstGeom>
          <a:noFill/>
        </p:spPr>
        <p:txBody>
          <a:bodyPr wrap="none" lIns="91351" tIns="45683" rIns="91351" bIns="45683" rtlCol="0">
            <a:spAutoFit/>
          </a:bodyPr>
          <a:lstStyle/>
          <a:p>
            <a:r>
              <a:rPr lang="en-US" altLang="zh-CN" sz="2800" b="1" dirty="0" smtClean="0">
                <a:solidFill>
                  <a:prstClr val="white"/>
                </a:solidFill>
                <a:latin typeface="微软雅黑" panose="020B0503020204020204" pitchFamily="34" charset="-122"/>
                <a:ea typeface="微软雅黑" panose="020B0503020204020204" pitchFamily="34" charset="-122"/>
              </a:rPr>
              <a:t>AGV</a:t>
            </a:r>
            <a:r>
              <a:rPr lang="zh-CN" altLang="en-US" sz="2800" b="1" dirty="0" smtClean="0">
                <a:solidFill>
                  <a:prstClr val="white"/>
                </a:solidFill>
                <a:latin typeface="微软雅黑" panose="020B0503020204020204" pitchFamily="34" charset="-122"/>
                <a:ea typeface="微软雅黑" panose="020B0503020204020204" pitchFamily="34" charset="-122"/>
              </a:rPr>
              <a:t>的特点</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pic>
        <p:nvPicPr>
          <p:cNvPr id="10" name="图片 9" descr="logo1.jpg"/>
          <p:cNvPicPr>
            <a:picLocks noChangeAspect="1"/>
          </p:cNvPicPr>
          <p:nvPr/>
        </p:nvPicPr>
        <p:blipFill>
          <a:blip r:embed="rId4" cstate="print"/>
          <a:stretch>
            <a:fillRect/>
          </a:stretch>
        </p:blipFill>
        <p:spPr>
          <a:xfrm>
            <a:off x="746440" y="167949"/>
            <a:ext cx="1940767" cy="646923"/>
          </a:xfrm>
          <a:prstGeom prst="rect">
            <a:avLst/>
          </a:prstGeom>
        </p:spPr>
      </p:pic>
      <p:sp>
        <p:nvSpPr>
          <p:cNvPr id="11" name="灯片编号占位符 8"/>
          <p:cNvSpPr txBox="1">
            <a:spLocks/>
          </p:cNvSpPr>
          <p:nvPr/>
        </p:nvSpPr>
        <p:spPr>
          <a:xfrm>
            <a:off x="11529696" y="6407945"/>
            <a:ext cx="487680" cy="365125"/>
          </a:xfrm>
          <a:prstGeom prst="rect">
            <a:avLst/>
          </a:prstGeom>
        </p:spPr>
        <p:txBody>
          <a:bodyPr/>
          <a:lstStyle/>
          <a:p>
            <a:pPr marL="0" marR="0" lvl="0" indent="0" algn="l" defTabSz="913765" rtl="0" eaLnBrk="1" fontAlgn="auto" latinLnBrk="0" hangingPunct="1">
              <a:lnSpc>
                <a:spcPct val="100000"/>
              </a:lnSpc>
              <a:spcBef>
                <a:spcPts val="0"/>
              </a:spcBef>
              <a:spcAft>
                <a:spcPts val="0"/>
              </a:spcAft>
              <a:buClrTx/>
              <a:buSzTx/>
              <a:buFontTx/>
              <a:buNone/>
              <a:tabLst/>
              <a:defRPr/>
            </a:pPr>
            <a:fld id="{DC299CCB-D417-4B8B-B3D9-F3DF9C8DCC34}" type="slidenum">
              <a:rPr kumimoji="0" lang="zh-CN" alt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3765" rtl="0" eaLnBrk="1" fontAlgn="auto" latinLnBrk="0" hangingPunct="1">
                <a:lnSpc>
                  <a:spcPct val="100000"/>
                </a:lnSpc>
                <a:spcBef>
                  <a:spcPts val="0"/>
                </a:spcBef>
                <a:spcAft>
                  <a:spcPts val="0"/>
                </a:spcAft>
                <a:buClrTx/>
                <a:buSzTx/>
                <a:buFontTx/>
                <a:buNone/>
                <a:tabLst/>
                <a:defRPr/>
              </a:pPr>
              <a:t>8</a:t>
            </a:fld>
            <a:endParaRPr kumimoji="0" lang="zh-CN" altLang="en-US"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310573" y="217482"/>
            <a:ext cx="2771285" cy="523145"/>
          </a:xfrm>
          <a:prstGeom prst="rect">
            <a:avLst/>
          </a:prstGeom>
          <a:noFill/>
        </p:spPr>
        <p:txBody>
          <a:bodyPr wrap="none" lIns="91351" tIns="45683" rIns="91351" bIns="45683" rtlCol="0">
            <a:spAutoFit/>
          </a:bodyPr>
          <a:lstStyle/>
          <a:p>
            <a:r>
              <a:rPr lang="en-US" altLang="zh-CN" sz="2800" b="1" dirty="0" smtClean="0">
                <a:solidFill>
                  <a:prstClr val="white"/>
                </a:solidFill>
                <a:latin typeface="微软雅黑" panose="020B0503020204020204" pitchFamily="34" charset="-122"/>
                <a:ea typeface="微软雅黑" panose="020B0503020204020204" pitchFamily="34" charset="-122"/>
              </a:rPr>
              <a:t>AGV</a:t>
            </a:r>
            <a:r>
              <a:rPr lang="zh-CN" altLang="en-US" sz="2800" b="1" dirty="0" smtClean="0">
                <a:solidFill>
                  <a:prstClr val="white"/>
                </a:solidFill>
                <a:latin typeface="微软雅黑" panose="020B0503020204020204" pitchFamily="34" charset="-122"/>
                <a:ea typeface="微软雅黑" panose="020B0503020204020204" pitchFamily="34" charset="-122"/>
              </a:rPr>
              <a:t>的典型部件</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sp>
        <p:nvSpPr>
          <p:cNvPr id="6" name="内容占位符 15"/>
          <p:cNvSpPr txBox="1"/>
          <p:nvPr/>
        </p:nvSpPr>
        <p:spPr>
          <a:xfrm>
            <a:off x="838200" y="1825625"/>
            <a:ext cx="10515601" cy="4351338"/>
          </a:xfrm>
          <a:prstGeom prst="rect">
            <a:avLst/>
          </a:prstGeo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endParaRPr kumimoji="0" lang="zh-CN" alt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内容占位符 10"/>
          <p:cNvSpPr txBox="1"/>
          <p:nvPr/>
        </p:nvSpPr>
        <p:spPr>
          <a:xfrm>
            <a:off x="856862" y="967208"/>
            <a:ext cx="10515601" cy="5526897"/>
          </a:xfrm>
          <a:prstGeom prst="rect">
            <a:avLst/>
          </a:prstGeom>
        </p:spPr>
        <p:txBody>
          <a:bodyPr>
            <a:normAutofit fontScale="77500" lnSpcReduction="20000"/>
          </a:bodyPr>
          <a:lstStyle/>
          <a:p>
            <a:pPr>
              <a:lnSpc>
                <a:spcPct val="170000"/>
              </a:lnSpc>
              <a:buClr>
                <a:srgbClr val="FF0000"/>
              </a:buClr>
              <a:buFont typeface="Wingdings" panose="05000000000000000000" pitchFamily="2" charset="2"/>
              <a:buChar char="p"/>
            </a:pPr>
            <a:r>
              <a:rPr lang="zh-CN" altLang="en-US" sz="3100" dirty="0" smtClean="0">
                <a:latin typeface="微软雅黑" panose="020B0503020204020204" pitchFamily="34" charset="-122"/>
                <a:ea typeface="微软雅黑" panose="020B0503020204020204" pitchFamily="34" charset="-122"/>
              </a:rPr>
              <a:t>车体</a:t>
            </a:r>
            <a:endParaRPr lang="en-US" altLang="zh-CN" sz="3100" dirty="0" smtClean="0">
              <a:latin typeface="微软雅黑" panose="020B0503020204020204" pitchFamily="34" charset="-122"/>
              <a:ea typeface="微软雅黑" panose="020B0503020204020204" pitchFamily="34" charset="-122"/>
            </a:endParaRPr>
          </a:p>
          <a:p>
            <a:pPr lvl="1">
              <a:lnSpc>
                <a:spcPct val="170000"/>
              </a:lnSpc>
              <a:buClr>
                <a:srgbClr val="FF0000"/>
              </a:buClr>
              <a:buFont typeface="Wingdings" panose="05000000000000000000" pitchFamily="2" charset="2"/>
              <a:buChar char="Ø"/>
            </a:pPr>
            <a:r>
              <a:rPr lang="zh-CN" altLang="en-US" sz="2600" dirty="0" smtClean="0">
                <a:latin typeface="微软雅黑" panose="020B0503020204020204" pitchFamily="34" charset="-122"/>
                <a:ea typeface="微软雅黑" panose="020B0503020204020204" pitchFamily="34" charset="-122"/>
              </a:rPr>
              <a:t>由车架和相应的机械装置所组成，是</a:t>
            </a:r>
            <a:r>
              <a:rPr lang="en-US" altLang="zh-CN" sz="2600" dirty="0" smtClean="0">
                <a:latin typeface="微软雅黑" panose="020B0503020204020204" pitchFamily="34" charset="-122"/>
                <a:ea typeface="微软雅黑" panose="020B0503020204020204" pitchFamily="34" charset="-122"/>
              </a:rPr>
              <a:t>AGV</a:t>
            </a:r>
            <a:r>
              <a:rPr lang="zh-CN" altLang="en-US" sz="2600" dirty="0" smtClean="0">
                <a:latin typeface="微软雅黑" panose="020B0503020204020204" pitchFamily="34" charset="-122"/>
                <a:ea typeface="微软雅黑" panose="020B0503020204020204" pitchFamily="34" charset="-122"/>
              </a:rPr>
              <a:t>的基础部分，是其他总成部件的安装基础</a:t>
            </a:r>
          </a:p>
          <a:p>
            <a:pPr>
              <a:lnSpc>
                <a:spcPct val="170000"/>
              </a:lnSpc>
              <a:buClr>
                <a:srgbClr val="FF0000"/>
              </a:buClr>
              <a:buFont typeface="Wingdings" panose="05000000000000000000" pitchFamily="2" charset="2"/>
              <a:buChar char="p"/>
            </a:pPr>
            <a:r>
              <a:rPr lang="zh-CN" altLang="en-US" sz="3100" dirty="0" smtClean="0">
                <a:latin typeface="微软雅黑" panose="020B0503020204020204" pitchFamily="34" charset="-122"/>
                <a:ea typeface="微软雅黑" panose="020B0503020204020204" pitchFamily="34" charset="-122"/>
              </a:rPr>
              <a:t>蓄电和充电装置</a:t>
            </a:r>
            <a:endParaRPr lang="en-US" altLang="zh-CN" sz="3100" dirty="0" smtClean="0">
              <a:latin typeface="微软雅黑" panose="020B0503020204020204" pitchFamily="34" charset="-122"/>
              <a:ea typeface="微软雅黑" panose="020B0503020204020204" pitchFamily="34" charset="-122"/>
            </a:endParaRPr>
          </a:p>
          <a:p>
            <a:pPr lvl="1">
              <a:lnSpc>
                <a:spcPct val="170000"/>
              </a:lnSpc>
              <a:buClr>
                <a:srgbClr val="FF0000"/>
              </a:buClr>
              <a:buFont typeface="Wingdings" panose="05000000000000000000" pitchFamily="2" charset="2"/>
              <a:buChar char="Ø"/>
            </a:pPr>
            <a:r>
              <a:rPr lang="en-US" altLang="zh-CN" sz="2600" dirty="0" smtClean="0">
                <a:latin typeface="微软雅黑" panose="020B0503020204020204" pitchFamily="34" charset="-122"/>
                <a:ea typeface="微软雅黑" panose="020B0503020204020204" pitchFamily="34" charset="-122"/>
              </a:rPr>
              <a:t>AGV</a:t>
            </a:r>
            <a:r>
              <a:rPr lang="zh-CN" altLang="en-US" sz="2600" dirty="0" smtClean="0">
                <a:latin typeface="微软雅黑" panose="020B0503020204020204" pitchFamily="34" charset="-122"/>
                <a:ea typeface="微软雅黑" panose="020B0503020204020204" pitchFamily="34" charset="-122"/>
              </a:rPr>
              <a:t>常采用</a:t>
            </a:r>
            <a:r>
              <a:rPr lang="en-US" altLang="zh-CN" sz="2600" dirty="0" smtClean="0">
                <a:latin typeface="微软雅黑" panose="020B0503020204020204" pitchFamily="34" charset="-122"/>
                <a:ea typeface="微软雅黑" panose="020B0503020204020204" pitchFamily="34" charset="-122"/>
              </a:rPr>
              <a:t>24V</a:t>
            </a:r>
            <a:r>
              <a:rPr lang="zh-CN" altLang="en-US" sz="2600" dirty="0" smtClean="0">
                <a:latin typeface="微软雅黑" panose="020B0503020204020204" pitchFamily="34" charset="-122"/>
                <a:ea typeface="微软雅黑" panose="020B0503020204020204" pitchFamily="34" charset="-122"/>
              </a:rPr>
              <a:t>或</a:t>
            </a:r>
            <a:r>
              <a:rPr lang="en-US" altLang="zh-CN" sz="2600" dirty="0" smtClean="0">
                <a:latin typeface="微软雅黑" panose="020B0503020204020204" pitchFamily="34" charset="-122"/>
                <a:ea typeface="微软雅黑" panose="020B0503020204020204" pitchFamily="34" charset="-122"/>
              </a:rPr>
              <a:t>48V</a:t>
            </a:r>
            <a:r>
              <a:rPr lang="zh-CN" altLang="en-US" sz="2600" dirty="0" smtClean="0">
                <a:latin typeface="微软雅黑" panose="020B0503020204020204" pitchFamily="34" charset="-122"/>
                <a:ea typeface="微软雅黑" panose="020B0503020204020204" pitchFamily="34" charset="-122"/>
              </a:rPr>
              <a:t>直流蓄电池为动力。蓄电池供电一般应保证连续工作</a:t>
            </a:r>
            <a:r>
              <a:rPr lang="en-US" altLang="zh-CN" sz="2600" dirty="0" smtClean="0">
                <a:latin typeface="微软雅黑" panose="020B0503020204020204" pitchFamily="34" charset="-122"/>
                <a:ea typeface="微软雅黑" panose="020B0503020204020204" pitchFamily="34" charset="-122"/>
              </a:rPr>
              <a:t>8</a:t>
            </a:r>
            <a:r>
              <a:rPr lang="zh-CN" altLang="en-US" sz="2600" dirty="0" smtClean="0">
                <a:latin typeface="微软雅黑" panose="020B0503020204020204" pitchFamily="34" charset="-122"/>
                <a:ea typeface="微软雅黑" panose="020B0503020204020204" pitchFamily="34" charset="-122"/>
              </a:rPr>
              <a:t>小时以上的需要</a:t>
            </a:r>
          </a:p>
          <a:p>
            <a:pPr>
              <a:lnSpc>
                <a:spcPct val="170000"/>
              </a:lnSpc>
              <a:buClr>
                <a:srgbClr val="FF0000"/>
              </a:buClr>
              <a:buFont typeface="Wingdings" panose="05000000000000000000" pitchFamily="2" charset="2"/>
              <a:buChar char="p"/>
            </a:pPr>
            <a:r>
              <a:rPr lang="zh-CN" altLang="en-US" sz="3100" dirty="0" smtClean="0">
                <a:latin typeface="微软雅黑" panose="020B0503020204020204" pitchFamily="34" charset="-122"/>
                <a:ea typeface="微软雅黑" panose="020B0503020204020204" pitchFamily="34" charset="-122"/>
              </a:rPr>
              <a:t>驱动装置</a:t>
            </a:r>
            <a:endParaRPr lang="en-US" altLang="zh-CN" sz="3100" dirty="0" smtClean="0">
              <a:latin typeface="微软雅黑" panose="020B0503020204020204" pitchFamily="34" charset="-122"/>
              <a:ea typeface="微软雅黑" panose="020B0503020204020204" pitchFamily="34" charset="-122"/>
            </a:endParaRPr>
          </a:p>
          <a:p>
            <a:pPr lvl="1">
              <a:lnSpc>
                <a:spcPct val="170000"/>
              </a:lnSpc>
              <a:buClr>
                <a:srgbClr val="FF0000"/>
              </a:buClr>
              <a:buFont typeface="Wingdings" panose="05000000000000000000" pitchFamily="2" charset="2"/>
              <a:buChar char="Ø"/>
            </a:pPr>
            <a:r>
              <a:rPr lang="zh-CN" altLang="en-US" sz="2600" dirty="0" smtClean="0">
                <a:latin typeface="微软雅黑" panose="020B0503020204020204" pitchFamily="34" charset="-122"/>
                <a:ea typeface="微软雅黑" panose="020B0503020204020204" pitchFamily="34" charset="-122"/>
              </a:rPr>
              <a:t>驱动装置由车轮、减速器、制动器、驱动电机及速度控制器等部分组成，是控制</a:t>
            </a:r>
            <a:r>
              <a:rPr lang="en-US" altLang="zh-CN" sz="2600" dirty="0" smtClean="0">
                <a:latin typeface="微软雅黑" panose="020B0503020204020204" pitchFamily="34" charset="-122"/>
                <a:ea typeface="微软雅黑" panose="020B0503020204020204" pitchFamily="34" charset="-122"/>
              </a:rPr>
              <a:t>AGV</a:t>
            </a:r>
            <a:r>
              <a:rPr lang="zh-CN" altLang="en-US" sz="2600" dirty="0" smtClean="0">
                <a:latin typeface="微软雅黑" panose="020B0503020204020204" pitchFamily="34" charset="-122"/>
                <a:ea typeface="微软雅黑" panose="020B0503020204020204" pitchFamily="34" charset="-122"/>
              </a:rPr>
              <a:t>正常运行的装置。其运行指令由计算机或人工控制器发出</a:t>
            </a:r>
          </a:p>
          <a:p>
            <a:pPr>
              <a:lnSpc>
                <a:spcPct val="170000"/>
              </a:lnSpc>
              <a:buClr>
                <a:srgbClr val="FF0000"/>
              </a:buClr>
              <a:buFont typeface="Wingdings" panose="05000000000000000000" pitchFamily="2" charset="2"/>
              <a:buChar char="p"/>
            </a:pPr>
            <a:r>
              <a:rPr lang="zh-CN" altLang="en-US" sz="3100" dirty="0" smtClean="0">
                <a:latin typeface="微软雅黑" panose="020B0503020204020204" pitchFamily="34" charset="-122"/>
                <a:ea typeface="微软雅黑" panose="020B0503020204020204" pitchFamily="34" charset="-122"/>
              </a:rPr>
              <a:t>导向装置</a:t>
            </a:r>
            <a:endParaRPr lang="en-US" altLang="zh-CN" sz="3100" dirty="0" smtClean="0">
              <a:latin typeface="微软雅黑" panose="020B0503020204020204" pitchFamily="34" charset="-122"/>
              <a:ea typeface="微软雅黑" panose="020B0503020204020204" pitchFamily="34" charset="-122"/>
            </a:endParaRPr>
          </a:p>
          <a:p>
            <a:pPr lvl="1">
              <a:lnSpc>
                <a:spcPct val="170000"/>
              </a:lnSpc>
              <a:buClr>
                <a:srgbClr val="FF0000"/>
              </a:buClr>
              <a:buFont typeface="Wingdings" panose="05000000000000000000" pitchFamily="2" charset="2"/>
              <a:buChar char="Ø"/>
            </a:pPr>
            <a:r>
              <a:rPr lang="zh-CN" altLang="en-US" sz="2600" dirty="0" smtClean="0">
                <a:latin typeface="微软雅黑" panose="020B0503020204020204" pitchFamily="34" charset="-122"/>
                <a:ea typeface="微软雅黑" panose="020B0503020204020204" pitchFamily="34" charset="-122"/>
              </a:rPr>
              <a:t>驱动装置由车轮、减速器、制动器、驱动电机及速度控制器等部分组成，是控制</a:t>
            </a:r>
            <a:r>
              <a:rPr lang="en-US" altLang="zh-CN" sz="2600" dirty="0" smtClean="0">
                <a:latin typeface="微软雅黑" panose="020B0503020204020204" pitchFamily="34" charset="-122"/>
                <a:ea typeface="微软雅黑" panose="020B0503020204020204" pitchFamily="34" charset="-122"/>
              </a:rPr>
              <a:t>AGV         </a:t>
            </a:r>
            <a:r>
              <a:rPr lang="zh-CN" altLang="en-US" sz="2600" dirty="0" smtClean="0">
                <a:latin typeface="微软雅黑" panose="020B0503020204020204" pitchFamily="34" charset="-122"/>
                <a:ea typeface="微软雅黑" panose="020B0503020204020204" pitchFamily="34" charset="-122"/>
              </a:rPr>
              <a:t>正常运行的装置。其运行指令由计算机或人工控制器发出</a:t>
            </a:r>
            <a:endParaRPr lang="en-US" altLang="zh-CN" sz="2600" dirty="0" smtClean="0">
              <a:latin typeface="微软雅黑" panose="020B0503020204020204" pitchFamily="34" charset="-122"/>
              <a:ea typeface="微软雅黑" panose="020B0503020204020204" pitchFamily="34" charset="-122"/>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endParaRPr kumimoji="0" lang="zh-CN" alt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图片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701022" y="227322"/>
            <a:ext cx="8589009" cy="579389"/>
          </a:xfrm>
          <a:prstGeom prst="rect">
            <a:avLst/>
          </a:prstGeom>
        </p:spPr>
      </p:pic>
      <p:sp>
        <p:nvSpPr>
          <p:cNvPr id="9" name="文本框 4"/>
          <p:cNvSpPr txBox="1"/>
          <p:nvPr/>
        </p:nvSpPr>
        <p:spPr>
          <a:xfrm>
            <a:off x="2915435" y="236144"/>
            <a:ext cx="2771285" cy="523145"/>
          </a:xfrm>
          <a:prstGeom prst="rect">
            <a:avLst/>
          </a:prstGeom>
          <a:noFill/>
        </p:spPr>
        <p:txBody>
          <a:bodyPr wrap="none" lIns="91351" tIns="45683" rIns="91351" bIns="45683" rtlCol="0">
            <a:spAutoFit/>
          </a:bodyPr>
          <a:lstStyle/>
          <a:p>
            <a:r>
              <a:rPr lang="en-US" altLang="zh-CN" sz="2800" b="1" dirty="0" smtClean="0">
                <a:solidFill>
                  <a:prstClr val="white"/>
                </a:solidFill>
                <a:latin typeface="微软雅黑" panose="020B0503020204020204" pitchFamily="34" charset="-122"/>
                <a:ea typeface="微软雅黑" panose="020B0503020204020204" pitchFamily="34" charset="-122"/>
              </a:rPr>
              <a:t>AGV</a:t>
            </a:r>
            <a:r>
              <a:rPr lang="zh-CN" altLang="en-US" sz="2800" b="1" dirty="0" smtClean="0">
                <a:solidFill>
                  <a:prstClr val="white"/>
                </a:solidFill>
                <a:latin typeface="微软雅黑" panose="020B0503020204020204" pitchFamily="34" charset="-122"/>
                <a:ea typeface="微软雅黑" panose="020B0503020204020204" pitchFamily="34" charset="-122"/>
              </a:rPr>
              <a:t>的典型部件</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pic>
        <p:nvPicPr>
          <p:cNvPr id="10" name="图片 9" descr="logo1.jpg"/>
          <p:cNvPicPr>
            <a:picLocks noChangeAspect="1"/>
          </p:cNvPicPr>
          <p:nvPr/>
        </p:nvPicPr>
        <p:blipFill>
          <a:blip r:embed="rId3" cstate="print"/>
          <a:stretch>
            <a:fillRect/>
          </a:stretch>
        </p:blipFill>
        <p:spPr>
          <a:xfrm>
            <a:off x="746440" y="167949"/>
            <a:ext cx="1940767" cy="646923"/>
          </a:xfrm>
          <a:prstGeom prst="rect">
            <a:avLst/>
          </a:prstGeom>
        </p:spPr>
      </p:pic>
      <p:sp>
        <p:nvSpPr>
          <p:cNvPr id="11" name="灯片编号占位符 8"/>
          <p:cNvSpPr txBox="1">
            <a:spLocks/>
          </p:cNvSpPr>
          <p:nvPr/>
        </p:nvSpPr>
        <p:spPr>
          <a:xfrm>
            <a:off x="11529696" y="6407945"/>
            <a:ext cx="487680" cy="365125"/>
          </a:xfrm>
          <a:prstGeom prst="rect">
            <a:avLst/>
          </a:prstGeom>
        </p:spPr>
        <p:txBody>
          <a:bodyPr/>
          <a:lstStyle/>
          <a:p>
            <a:pPr marL="0" marR="0" lvl="0" indent="0" algn="l" defTabSz="913765" rtl="0" eaLnBrk="1" fontAlgn="auto" latinLnBrk="0" hangingPunct="1">
              <a:lnSpc>
                <a:spcPct val="100000"/>
              </a:lnSpc>
              <a:spcBef>
                <a:spcPts val="0"/>
              </a:spcBef>
              <a:spcAft>
                <a:spcPts val="0"/>
              </a:spcAft>
              <a:buClrTx/>
              <a:buSzTx/>
              <a:buFontTx/>
              <a:buNone/>
              <a:tabLst/>
              <a:defRPr/>
            </a:pPr>
            <a:fld id="{DC299CCB-D417-4B8B-B3D9-F3DF9C8DCC34}" type="slidenum">
              <a:rPr kumimoji="0" lang="zh-CN" altLang="en-US" sz="10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3765" rtl="0" eaLnBrk="1" fontAlgn="auto" latinLnBrk="0" hangingPunct="1">
                <a:lnSpc>
                  <a:spcPct val="100000"/>
                </a:lnSpc>
                <a:spcBef>
                  <a:spcPts val="0"/>
                </a:spcBef>
                <a:spcAft>
                  <a:spcPts val="0"/>
                </a:spcAft>
                <a:buClrTx/>
                <a:buSzTx/>
                <a:buFontTx/>
                <a:buNone/>
                <a:tabLst/>
                <a:defRPr/>
              </a:pPr>
              <a:t>9</a:t>
            </a:fld>
            <a:endParaRPr kumimoji="0" lang="zh-CN" altLang="en-US" sz="1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聚合">
  <a:themeElements>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聚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聚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95</TotalTime>
  <Words>3894</Words>
  <Application>Microsoft Office PowerPoint</Application>
  <PresentationFormat>自定义</PresentationFormat>
  <Paragraphs>309</Paragraphs>
  <Slides>32</Slides>
  <Notes>11</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32</vt:i4>
      </vt:variant>
    </vt:vector>
  </HeadingPairs>
  <TitlesOfParts>
    <vt:vector size="34" baseType="lpstr">
      <vt:lpstr>聚合</vt:lpstr>
      <vt:lpstr>Visio</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秦帆</dc:creator>
  <cp:lastModifiedBy>Administrator</cp:lastModifiedBy>
  <cp:revision>79</cp:revision>
  <dcterms:created xsi:type="dcterms:W3CDTF">2016-10-14T10:49:00Z</dcterms:created>
  <dcterms:modified xsi:type="dcterms:W3CDTF">2017-06-05T04:02:11Z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2052-10.1.0.6065</vt:lpwstr>
  </property>
</Properties>
</file>